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3" r:id="rId6"/>
    <p:sldId id="260" r:id="rId7"/>
    <p:sldId id="261" r:id="rId8"/>
    <p:sldId id="262" r:id="rId9"/>
  </p:sldIdLst>
  <p:sldSz cx="12192000" cy="6858000"/>
  <p:notesSz cx="6858000" cy="9144000"/>
  <p:embeddedFontLst>
    <p:embeddedFont>
      <p:font typeface="Calibri" panose="020F0502020204030204" pitchFamily="34" charset="0"/>
      <p:regular r:id="rId11"/>
      <p:bold r:id="rId12"/>
      <p:italic r:id="rId13"/>
      <p:boldItalic r:id="rId14"/>
    </p:embeddedFont>
    <p:embeddedFont>
      <p:font typeface="Roboto" panose="02000000000000000000" pitchFamily="2"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9" roundtripDataSignature="AMtx7mi7LxbuOgAAZ7K5PlgFLNiZn3Ju6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108" y="4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3" name="Google Shape;15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1" name="Google Shape;1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8" name="Google Shape;16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4" name="Google Shape;17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4" name="Google Shape;17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73280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9" descr="Droplets-HD-Title-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4" name="Google Shape;14;p9"/>
          <p:cNvSpPr txBox="1">
            <a:spLocks noGrp="1"/>
          </p:cNvSpPr>
          <p:nvPr>
            <p:ph type="ctrTitle"/>
          </p:nvPr>
        </p:nvSpPr>
        <p:spPr>
          <a:xfrm>
            <a:off x="1751012" y="1300785"/>
            <a:ext cx="8689976" cy="250921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800"/>
              <a:buFont typeface="Twentieth Century"/>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9"/>
          <p:cNvSpPr txBox="1">
            <a:spLocks noGrp="1"/>
          </p:cNvSpPr>
          <p:nvPr>
            <p:ph type="subTitle" idx="1"/>
          </p:nvPr>
        </p:nvSpPr>
        <p:spPr>
          <a:xfrm>
            <a:off x="1751012" y="3886200"/>
            <a:ext cx="8689976" cy="1371599"/>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1000"/>
              </a:spcBef>
              <a:spcAft>
                <a:spcPts val="0"/>
              </a:spcAft>
              <a:buSzPts val="2200"/>
              <a:buNone/>
              <a:defRPr sz="2200">
                <a:solidFill>
                  <a:srgbClr val="7F7F7F"/>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120000"/>
              </a:lnSpc>
              <a:spcBef>
                <a:spcPts val="500"/>
              </a:spcBef>
              <a:spcAft>
                <a:spcPts val="0"/>
              </a:spcAft>
              <a:buSzPts val="1600"/>
              <a:buNone/>
              <a:defRPr sz="1600"/>
            </a:lvl6pPr>
            <a:lvl7pPr lvl="6" algn="ctr">
              <a:lnSpc>
                <a:spcPct val="120000"/>
              </a:lnSpc>
              <a:spcBef>
                <a:spcPts val="500"/>
              </a:spcBef>
              <a:spcAft>
                <a:spcPts val="0"/>
              </a:spcAft>
              <a:buSzPts val="1600"/>
              <a:buNone/>
              <a:defRPr sz="1600"/>
            </a:lvl7pPr>
            <a:lvl8pPr lvl="7" algn="ctr">
              <a:lnSpc>
                <a:spcPct val="120000"/>
              </a:lnSpc>
              <a:spcBef>
                <a:spcPts val="500"/>
              </a:spcBef>
              <a:spcAft>
                <a:spcPts val="0"/>
              </a:spcAft>
              <a:buSzPts val="1600"/>
              <a:buNone/>
              <a:defRPr sz="1600"/>
            </a:lvl8pPr>
            <a:lvl9pPr lvl="8" algn="ctr">
              <a:lnSpc>
                <a:spcPct val="120000"/>
              </a:lnSpc>
              <a:spcBef>
                <a:spcPts val="500"/>
              </a:spcBef>
              <a:spcAft>
                <a:spcPts val="0"/>
              </a:spcAft>
              <a:buSzPts val="1600"/>
              <a:buNone/>
              <a:defRPr sz="1600"/>
            </a:lvl9pPr>
          </a:lstStyle>
          <a:p>
            <a:endParaRPr/>
          </a:p>
        </p:txBody>
      </p:sp>
      <p:sp>
        <p:nvSpPr>
          <p:cNvPr id="16" name="Google Shape;16;p9"/>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9"/>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9"/>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8"/>
        <p:cNvGrpSpPr/>
        <p:nvPr/>
      </p:nvGrpSpPr>
      <p:grpSpPr>
        <a:xfrm>
          <a:off x="0" y="0"/>
          <a:ext cx="0" cy="0"/>
          <a:chOff x="0" y="0"/>
          <a:chExt cx="0" cy="0"/>
        </a:xfrm>
      </p:grpSpPr>
      <p:pic>
        <p:nvPicPr>
          <p:cNvPr id="79" name="Google Shape;79;p18"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80" name="Google Shape;80;p18"/>
          <p:cNvSpPr txBox="1">
            <a:spLocks noGrp="1"/>
          </p:cNvSpPr>
          <p:nvPr>
            <p:ph type="title"/>
          </p:nvPr>
        </p:nvSpPr>
        <p:spPr>
          <a:xfrm>
            <a:off x="913794" y="4289374"/>
            <a:ext cx="10364432" cy="81161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18"/>
          <p:cNvSpPr>
            <a:spLocks noGrp="1"/>
          </p:cNvSpPr>
          <p:nvPr>
            <p:ph type="pic" idx="2"/>
          </p:nvPr>
        </p:nvSpPr>
        <p:spPr>
          <a:xfrm>
            <a:off x="1184744" y="698261"/>
            <a:ext cx="9822532" cy="3214136"/>
          </a:xfrm>
          <a:prstGeom prst="roundRect">
            <a:avLst>
              <a:gd name="adj" fmla="val 4944"/>
            </a:avLst>
          </a:prstGeom>
          <a:noFill/>
          <a:ln w="82550" cap="sq" cmpd="sng">
            <a:solidFill>
              <a:srgbClr val="EAEAEA"/>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lnSpc>
                <a:spcPct val="120000"/>
              </a:lnSpc>
              <a:spcBef>
                <a:spcPts val="1000"/>
              </a:spcBef>
              <a:spcAft>
                <a:spcPts val="0"/>
              </a:spcAft>
              <a:buClr>
                <a:schemeClr val="dk1"/>
              </a:buClr>
              <a:buSzPts val="3200"/>
              <a:buFont typeface="Arial"/>
              <a:buNone/>
              <a:defRPr sz="3200" b="0" i="0" u="none" strike="noStrike" cap="none">
                <a:solidFill>
                  <a:schemeClr val="dk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dk1"/>
              </a:buClr>
              <a:buSzPts val="2800"/>
              <a:buFont typeface="Arial"/>
              <a:buNone/>
              <a:defRPr sz="2800" b="0" i="0" u="none" strike="noStrike" cap="none">
                <a:solidFill>
                  <a:schemeClr val="dk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dk1"/>
              </a:buClr>
              <a:buSzPts val="2400"/>
              <a:buFont typeface="Arial"/>
              <a:buNone/>
              <a:defRPr sz="2400" b="0" i="0" u="none" strike="noStrike" cap="none">
                <a:solidFill>
                  <a:schemeClr val="dk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82" name="Google Shape;82;p18"/>
          <p:cNvSpPr txBox="1">
            <a:spLocks noGrp="1"/>
          </p:cNvSpPr>
          <p:nvPr>
            <p:ph type="body" idx="1"/>
          </p:nvPr>
        </p:nvSpPr>
        <p:spPr>
          <a:xfrm>
            <a:off x="913774" y="5108728"/>
            <a:ext cx="10364452" cy="682472"/>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83" name="Google Shape;83;p18"/>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18"/>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8"/>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6"/>
        <p:cNvGrpSpPr/>
        <p:nvPr/>
      </p:nvGrpSpPr>
      <p:grpSpPr>
        <a:xfrm>
          <a:off x="0" y="0"/>
          <a:ext cx="0" cy="0"/>
          <a:chOff x="0" y="0"/>
          <a:chExt cx="0" cy="0"/>
        </a:xfrm>
      </p:grpSpPr>
      <p:pic>
        <p:nvPicPr>
          <p:cNvPr id="87" name="Google Shape;87;p19"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88" name="Google Shape;88;p19"/>
          <p:cNvSpPr txBox="1">
            <a:spLocks noGrp="1"/>
          </p:cNvSpPr>
          <p:nvPr>
            <p:ph type="title"/>
          </p:nvPr>
        </p:nvSpPr>
        <p:spPr>
          <a:xfrm>
            <a:off x="913774" y="609599"/>
            <a:ext cx="10364452" cy="342724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19"/>
          <p:cNvSpPr txBox="1">
            <a:spLocks noGrp="1"/>
          </p:cNvSpPr>
          <p:nvPr>
            <p:ph type="body" idx="1"/>
          </p:nvPr>
        </p:nvSpPr>
        <p:spPr>
          <a:xfrm>
            <a:off x="913775" y="4204821"/>
            <a:ext cx="10364452" cy="1586380"/>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90" name="Google Shape;90;p19"/>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19"/>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19"/>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3"/>
        <p:cNvGrpSpPr/>
        <p:nvPr/>
      </p:nvGrpSpPr>
      <p:grpSpPr>
        <a:xfrm>
          <a:off x="0" y="0"/>
          <a:ext cx="0" cy="0"/>
          <a:chOff x="0" y="0"/>
          <a:chExt cx="0" cy="0"/>
        </a:xfrm>
      </p:grpSpPr>
      <p:pic>
        <p:nvPicPr>
          <p:cNvPr id="94" name="Google Shape;94;p20"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95" name="Google Shape;95;p20"/>
          <p:cNvSpPr txBox="1">
            <a:spLocks noGrp="1"/>
          </p:cNvSpPr>
          <p:nvPr>
            <p:ph type="title"/>
          </p:nvPr>
        </p:nvSpPr>
        <p:spPr>
          <a:xfrm>
            <a:off x="1446212" y="609600"/>
            <a:ext cx="9302752" cy="299290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20"/>
          <p:cNvSpPr txBox="1">
            <a:spLocks noGrp="1"/>
          </p:cNvSpPr>
          <p:nvPr>
            <p:ph type="body" idx="1"/>
          </p:nvPr>
        </p:nvSpPr>
        <p:spPr>
          <a:xfrm>
            <a:off x="1720644" y="3610032"/>
            <a:ext cx="8752299" cy="59478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97" name="Google Shape;97;p20"/>
          <p:cNvSpPr txBox="1">
            <a:spLocks noGrp="1"/>
          </p:cNvSpPr>
          <p:nvPr>
            <p:ph type="body" idx="2"/>
          </p:nvPr>
        </p:nvSpPr>
        <p:spPr>
          <a:xfrm>
            <a:off x="913774" y="4372796"/>
            <a:ext cx="10364452" cy="1421053"/>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98" name="Google Shape;98;p20"/>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20"/>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0"/>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
        <p:nvSpPr>
          <p:cNvPr id="101" name="Google Shape;101;p20"/>
          <p:cNvSpPr txBox="1"/>
          <p:nvPr/>
        </p:nvSpPr>
        <p:spPr>
          <a:xfrm>
            <a:off x="1001488" y="754166"/>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8000"/>
              <a:buFont typeface="Twentieth Century"/>
              <a:buNone/>
            </a:pPr>
            <a:r>
              <a:rPr lang="en-US" sz="8000" b="0" i="0" u="none" strike="noStrike" cap="none">
                <a:solidFill>
                  <a:schemeClr val="dk1"/>
                </a:solidFill>
                <a:latin typeface="Twentieth Century"/>
                <a:ea typeface="Twentieth Century"/>
                <a:cs typeface="Twentieth Century"/>
                <a:sym typeface="Twentieth Century"/>
              </a:rPr>
              <a:t>“</a:t>
            </a:r>
            <a:endParaRPr sz="1400" b="0" i="0" u="none" strike="noStrike" cap="none">
              <a:solidFill>
                <a:srgbClr val="000000"/>
              </a:solidFill>
              <a:latin typeface="Arial"/>
              <a:ea typeface="Arial"/>
              <a:cs typeface="Arial"/>
              <a:sym typeface="Arial"/>
            </a:endParaRPr>
          </a:p>
        </p:txBody>
      </p:sp>
      <p:sp>
        <p:nvSpPr>
          <p:cNvPr id="102" name="Google Shape;102;p20"/>
          <p:cNvSpPr txBox="1"/>
          <p:nvPr/>
        </p:nvSpPr>
        <p:spPr>
          <a:xfrm>
            <a:off x="10557558" y="2993578"/>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dk1"/>
              </a:buClr>
              <a:buSzPts val="8000"/>
              <a:buFont typeface="Twentieth Century"/>
              <a:buNone/>
            </a:pPr>
            <a:r>
              <a:rPr lang="en-US" sz="8000" b="0" i="0" u="none" strike="noStrike" cap="none">
                <a:solidFill>
                  <a:schemeClr val="dk1"/>
                </a:solidFill>
                <a:latin typeface="Twentieth Century"/>
                <a:ea typeface="Twentieth Century"/>
                <a:cs typeface="Twentieth Century"/>
                <a:sym typeface="Twentieth Century"/>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3"/>
        <p:cNvGrpSpPr/>
        <p:nvPr/>
      </p:nvGrpSpPr>
      <p:grpSpPr>
        <a:xfrm>
          <a:off x="0" y="0"/>
          <a:ext cx="0" cy="0"/>
          <a:chOff x="0" y="0"/>
          <a:chExt cx="0" cy="0"/>
        </a:xfrm>
      </p:grpSpPr>
      <p:pic>
        <p:nvPicPr>
          <p:cNvPr id="104" name="Google Shape;104;p21"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05" name="Google Shape;105;p21"/>
          <p:cNvSpPr txBox="1">
            <a:spLocks noGrp="1"/>
          </p:cNvSpPr>
          <p:nvPr>
            <p:ph type="title"/>
          </p:nvPr>
        </p:nvSpPr>
        <p:spPr>
          <a:xfrm>
            <a:off x="913775" y="2138721"/>
            <a:ext cx="10364452" cy="251183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21"/>
          <p:cNvSpPr txBox="1">
            <a:spLocks noGrp="1"/>
          </p:cNvSpPr>
          <p:nvPr>
            <p:ph type="body" idx="1"/>
          </p:nvPr>
        </p:nvSpPr>
        <p:spPr>
          <a:xfrm>
            <a:off x="913775" y="4662335"/>
            <a:ext cx="10364452" cy="114064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07" name="Google Shape;107;p21"/>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21"/>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21"/>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10"/>
        <p:cNvGrpSpPr/>
        <p:nvPr/>
      </p:nvGrpSpPr>
      <p:grpSpPr>
        <a:xfrm>
          <a:off x="0" y="0"/>
          <a:ext cx="0" cy="0"/>
          <a:chOff x="0" y="0"/>
          <a:chExt cx="0" cy="0"/>
        </a:xfrm>
      </p:grpSpPr>
      <p:pic>
        <p:nvPicPr>
          <p:cNvPr id="111" name="Google Shape;111;p22"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12" name="Google Shape;112;p22"/>
          <p:cNvSpPr txBox="1">
            <a:spLocks noGrp="1"/>
          </p:cNvSpPr>
          <p:nvPr>
            <p:ph type="title"/>
          </p:nvPr>
        </p:nvSpPr>
        <p:spPr>
          <a:xfrm>
            <a:off x="913774" y="609600"/>
            <a:ext cx="10364452" cy="160509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2"/>
          <p:cNvSpPr txBox="1">
            <a:spLocks noGrp="1"/>
          </p:cNvSpPr>
          <p:nvPr>
            <p:ph type="body" idx="1"/>
          </p:nvPr>
        </p:nvSpPr>
        <p:spPr>
          <a:xfrm>
            <a:off x="913774" y="2367093"/>
            <a:ext cx="3298976"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14" name="Google Shape;114;p22"/>
          <p:cNvSpPr txBox="1">
            <a:spLocks noGrp="1"/>
          </p:cNvSpPr>
          <p:nvPr>
            <p:ph type="body" idx="2"/>
          </p:nvPr>
        </p:nvSpPr>
        <p:spPr>
          <a:xfrm>
            <a:off x="913774" y="2943355"/>
            <a:ext cx="3298976"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15" name="Google Shape;115;p22"/>
          <p:cNvSpPr txBox="1">
            <a:spLocks noGrp="1"/>
          </p:cNvSpPr>
          <p:nvPr>
            <p:ph type="body" idx="3"/>
          </p:nvPr>
        </p:nvSpPr>
        <p:spPr>
          <a:xfrm>
            <a:off x="4452389" y="2367093"/>
            <a:ext cx="329152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16" name="Google Shape;116;p22"/>
          <p:cNvSpPr txBox="1">
            <a:spLocks noGrp="1"/>
          </p:cNvSpPr>
          <p:nvPr>
            <p:ph type="body" idx="4"/>
          </p:nvPr>
        </p:nvSpPr>
        <p:spPr>
          <a:xfrm>
            <a:off x="4441348" y="2943355"/>
            <a:ext cx="3303351"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17" name="Google Shape;117;p22"/>
          <p:cNvSpPr txBox="1">
            <a:spLocks noGrp="1"/>
          </p:cNvSpPr>
          <p:nvPr>
            <p:ph type="body" idx="5"/>
          </p:nvPr>
        </p:nvSpPr>
        <p:spPr>
          <a:xfrm>
            <a:off x="7973298" y="2367093"/>
            <a:ext cx="3304928"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18" name="Google Shape;118;p22"/>
          <p:cNvSpPr txBox="1">
            <a:spLocks noGrp="1"/>
          </p:cNvSpPr>
          <p:nvPr>
            <p:ph type="body" idx="6"/>
          </p:nvPr>
        </p:nvSpPr>
        <p:spPr>
          <a:xfrm>
            <a:off x="7973298" y="2943355"/>
            <a:ext cx="3304928"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19" name="Google Shape;119;p22"/>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p22"/>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p22"/>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22"/>
        <p:cNvGrpSpPr/>
        <p:nvPr/>
      </p:nvGrpSpPr>
      <p:grpSpPr>
        <a:xfrm>
          <a:off x="0" y="0"/>
          <a:ext cx="0" cy="0"/>
          <a:chOff x="0" y="0"/>
          <a:chExt cx="0" cy="0"/>
        </a:xfrm>
      </p:grpSpPr>
      <p:pic>
        <p:nvPicPr>
          <p:cNvPr id="123" name="Google Shape;123;p23"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24" name="Google Shape;124;p23"/>
          <p:cNvSpPr txBox="1">
            <a:spLocks noGrp="1"/>
          </p:cNvSpPr>
          <p:nvPr>
            <p:ph type="title"/>
          </p:nvPr>
        </p:nvSpPr>
        <p:spPr>
          <a:xfrm>
            <a:off x="913774" y="610772"/>
            <a:ext cx="10364452" cy="160392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23"/>
          <p:cNvSpPr txBox="1">
            <a:spLocks noGrp="1"/>
          </p:cNvSpPr>
          <p:nvPr>
            <p:ph type="body" idx="1"/>
          </p:nvPr>
        </p:nvSpPr>
        <p:spPr>
          <a:xfrm>
            <a:off x="913774" y="4204820"/>
            <a:ext cx="3296409"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6" name="Google Shape;126;p23"/>
          <p:cNvSpPr>
            <a:spLocks noGrp="1"/>
          </p:cNvSpPr>
          <p:nvPr>
            <p:ph type="pic" idx="2"/>
          </p:nvPr>
        </p:nvSpPr>
        <p:spPr>
          <a:xfrm>
            <a:off x="913774" y="2367093"/>
            <a:ext cx="3296409" cy="1524000"/>
          </a:xfrm>
          <a:prstGeom prst="roundRect">
            <a:avLst>
              <a:gd name="adj" fmla="val 9363"/>
            </a:avLst>
          </a:prstGeom>
          <a:noFill/>
          <a:ln w="82550" cap="sq" cmpd="sng">
            <a:solidFill>
              <a:srgbClr val="EAEAEA"/>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lnSpc>
                <a:spcPct val="120000"/>
              </a:lnSpc>
              <a:spcBef>
                <a:spcPts val="10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27" name="Google Shape;127;p23"/>
          <p:cNvSpPr txBox="1">
            <a:spLocks noGrp="1"/>
          </p:cNvSpPr>
          <p:nvPr>
            <p:ph type="body" idx="3"/>
          </p:nvPr>
        </p:nvSpPr>
        <p:spPr>
          <a:xfrm>
            <a:off x="913774" y="4781082"/>
            <a:ext cx="3296409" cy="101011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8" name="Google Shape;128;p23"/>
          <p:cNvSpPr txBox="1">
            <a:spLocks noGrp="1"/>
          </p:cNvSpPr>
          <p:nvPr>
            <p:ph type="body" idx="4"/>
          </p:nvPr>
        </p:nvSpPr>
        <p:spPr>
          <a:xfrm>
            <a:off x="4442759" y="4204820"/>
            <a:ext cx="3301828"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9" name="Google Shape;129;p23"/>
          <p:cNvSpPr>
            <a:spLocks noGrp="1"/>
          </p:cNvSpPr>
          <p:nvPr>
            <p:ph type="pic" idx="5"/>
          </p:nvPr>
        </p:nvSpPr>
        <p:spPr>
          <a:xfrm>
            <a:off x="4441348" y="2367093"/>
            <a:ext cx="3303352" cy="1524000"/>
          </a:xfrm>
          <a:prstGeom prst="roundRect">
            <a:avLst>
              <a:gd name="adj" fmla="val 8841"/>
            </a:avLst>
          </a:prstGeom>
          <a:noFill/>
          <a:ln w="82550" cap="sq" cmpd="sng">
            <a:solidFill>
              <a:srgbClr val="EAEAEA"/>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lnSpc>
                <a:spcPct val="120000"/>
              </a:lnSpc>
              <a:spcBef>
                <a:spcPts val="10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30" name="Google Shape;130;p23"/>
          <p:cNvSpPr txBox="1">
            <a:spLocks noGrp="1"/>
          </p:cNvSpPr>
          <p:nvPr>
            <p:ph type="body" idx="6"/>
          </p:nvPr>
        </p:nvSpPr>
        <p:spPr>
          <a:xfrm>
            <a:off x="4441348" y="4781080"/>
            <a:ext cx="3303352" cy="1010119"/>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1" name="Google Shape;131;p23"/>
          <p:cNvSpPr txBox="1">
            <a:spLocks noGrp="1"/>
          </p:cNvSpPr>
          <p:nvPr>
            <p:ph type="body" idx="7"/>
          </p:nvPr>
        </p:nvSpPr>
        <p:spPr>
          <a:xfrm>
            <a:off x="7973298" y="4204820"/>
            <a:ext cx="330068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2" name="Google Shape;132;p23"/>
          <p:cNvSpPr>
            <a:spLocks noGrp="1"/>
          </p:cNvSpPr>
          <p:nvPr>
            <p:ph type="pic" idx="8"/>
          </p:nvPr>
        </p:nvSpPr>
        <p:spPr>
          <a:xfrm>
            <a:off x="7973298" y="2367093"/>
            <a:ext cx="3304928" cy="1524000"/>
          </a:xfrm>
          <a:prstGeom prst="roundRect">
            <a:avLst>
              <a:gd name="adj" fmla="val 8841"/>
            </a:avLst>
          </a:prstGeom>
          <a:noFill/>
          <a:ln w="82550" cap="sq" cmpd="sng">
            <a:solidFill>
              <a:srgbClr val="EAEAEA"/>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lnSpc>
                <a:spcPct val="120000"/>
              </a:lnSpc>
              <a:spcBef>
                <a:spcPts val="10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dk1"/>
              </a:buClr>
              <a:buSzPts val="1600"/>
              <a:buFont typeface="Arial"/>
              <a:buNone/>
              <a:defRPr sz="16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33" name="Google Shape;133;p23"/>
          <p:cNvSpPr txBox="1">
            <a:spLocks noGrp="1"/>
          </p:cNvSpPr>
          <p:nvPr>
            <p:ph type="body" idx="9"/>
          </p:nvPr>
        </p:nvSpPr>
        <p:spPr>
          <a:xfrm>
            <a:off x="7973173" y="4781078"/>
            <a:ext cx="3305053" cy="1010121"/>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4" name="Google Shape;134;p23"/>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23"/>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23"/>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7"/>
        <p:cNvGrpSpPr/>
        <p:nvPr/>
      </p:nvGrpSpPr>
      <p:grpSpPr>
        <a:xfrm>
          <a:off x="0" y="0"/>
          <a:ext cx="0" cy="0"/>
          <a:chOff x="0" y="0"/>
          <a:chExt cx="0" cy="0"/>
        </a:xfrm>
      </p:grpSpPr>
      <p:pic>
        <p:nvPicPr>
          <p:cNvPr id="138" name="Google Shape;138;p24"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39" name="Google Shape;139;p24"/>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24"/>
          <p:cNvSpPr txBox="1">
            <a:spLocks noGrp="1"/>
          </p:cNvSpPr>
          <p:nvPr>
            <p:ph type="body" idx="1"/>
          </p:nvPr>
        </p:nvSpPr>
        <p:spPr>
          <a:xfrm rot="5400000">
            <a:off x="4383948" y="-1103079"/>
            <a:ext cx="3424107" cy="1036445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41" name="Google Shape;141;p24"/>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24"/>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p24"/>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4"/>
        <p:cNvGrpSpPr/>
        <p:nvPr/>
      </p:nvGrpSpPr>
      <p:grpSpPr>
        <a:xfrm>
          <a:off x="0" y="0"/>
          <a:ext cx="0" cy="0"/>
          <a:chOff x="0" y="0"/>
          <a:chExt cx="0" cy="0"/>
        </a:xfrm>
      </p:grpSpPr>
      <p:pic>
        <p:nvPicPr>
          <p:cNvPr id="145" name="Google Shape;145;p25"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46" name="Google Shape;146;p25"/>
          <p:cNvSpPr txBox="1">
            <a:spLocks noGrp="1"/>
          </p:cNvSpPr>
          <p:nvPr>
            <p:ph type="title"/>
          </p:nvPr>
        </p:nvSpPr>
        <p:spPr>
          <a:xfrm rot="5400000">
            <a:off x="7410763" y="1923737"/>
            <a:ext cx="5181599" cy="255332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600"/>
              <a:buFont typeface="Twentieth Century"/>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 name="Google Shape;147;p25"/>
          <p:cNvSpPr txBox="1">
            <a:spLocks noGrp="1"/>
          </p:cNvSpPr>
          <p:nvPr>
            <p:ph type="body" idx="1"/>
          </p:nvPr>
        </p:nvSpPr>
        <p:spPr>
          <a:xfrm rot="5400000">
            <a:off x="2152338" y="-628961"/>
            <a:ext cx="5181599" cy="7658724"/>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48" name="Google Shape;148;p25"/>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25"/>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25"/>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
        <p:cNvGrpSpPr/>
        <p:nvPr/>
      </p:nvGrpSpPr>
      <p:grpSpPr>
        <a:xfrm>
          <a:off x="0" y="0"/>
          <a:ext cx="0" cy="0"/>
          <a:chOff x="0" y="0"/>
          <a:chExt cx="0" cy="0"/>
        </a:xfrm>
      </p:grpSpPr>
      <p:pic>
        <p:nvPicPr>
          <p:cNvPr id="20" name="Google Shape;20;p10"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1" name="Google Shape;21;p10"/>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0"/>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0"/>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pic>
        <p:nvPicPr>
          <p:cNvPr id="25" name="Google Shape;25;p11"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6" name="Google Shape;26;p11"/>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1"/>
          <p:cNvSpPr txBox="1">
            <a:spLocks noGrp="1"/>
          </p:cNvSpPr>
          <p:nvPr>
            <p:ph type="body" idx="1"/>
          </p:nvPr>
        </p:nvSpPr>
        <p:spPr>
          <a:xfrm>
            <a:off x="913774" y="2367092"/>
            <a:ext cx="10363826"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28" name="Google Shape;28;p11"/>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1"/>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1"/>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pic>
        <p:nvPicPr>
          <p:cNvPr id="32" name="Google Shape;32;p12"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3" name="Google Shape;33;p12"/>
          <p:cNvSpPr txBox="1">
            <a:spLocks noGrp="1"/>
          </p:cNvSpPr>
          <p:nvPr>
            <p:ph type="title"/>
          </p:nvPr>
        </p:nvSpPr>
        <p:spPr>
          <a:xfrm>
            <a:off x="913774" y="828563"/>
            <a:ext cx="10351752" cy="2736819"/>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000"/>
              <a:buFont typeface="Twentieth Century"/>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2"/>
          <p:cNvSpPr txBox="1">
            <a:spLocks noGrp="1"/>
          </p:cNvSpPr>
          <p:nvPr>
            <p:ph type="body" idx="1"/>
          </p:nvPr>
        </p:nvSpPr>
        <p:spPr>
          <a:xfrm>
            <a:off x="913774" y="3657457"/>
            <a:ext cx="10351752" cy="1368183"/>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2000"/>
              <a:buNone/>
              <a:defRPr sz="2000">
                <a:solidFill>
                  <a:srgbClr val="7F7F7F"/>
                </a:solidFill>
              </a:defRPr>
            </a:lvl1pPr>
            <a:lvl2pPr marL="914400" lvl="1" indent="-228600" algn="l">
              <a:lnSpc>
                <a:spcPct val="120000"/>
              </a:lnSpc>
              <a:spcBef>
                <a:spcPts val="500"/>
              </a:spcBef>
              <a:spcAft>
                <a:spcPts val="0"/>
              </a:spcAft>
              <a:buSzPts val="2000"/>
              <a:buNone/>
              <a:defRPr sz="2000">
                <a:solidFill>
                  <a:srgbClr val="888888"/>
                </a:solidFill>
              </a:defRPr>
            </a:lvl2pPr>
            <a:lvl3pPr marL="1371600" lvl="2" indent="-228600" algn="l">
              <a:lnSpc>
                <a:spcPct val="120000"/>
              </a:lnSpc>
              <a:spcBef>
                <a:spcPts val="500"/>
              </a:spcBef>
              <a:spcAft>
                <a:spcPts val="0"/>
              </a:spcAft>
              <a:buSzPts val="1800"/>
              <a:buNone/>
              <a:defRPr sz="1800">
                <a:solidFill>
                  <a:srgbClr val="888888"/>
                </a:solidFill>
              </a:defRPr>
            </a:lvl3pPr>
            <a:lvl4pPr marL="1828800" lvl="3" indent="-228600" algn="l">
              <a:lnSpc>
                <a:spcPct val="120000"/>
              </a:lnSpc>
              <a:spcBef>
                <a:spcPts val="500"/>
              </a:spcBef>
              <a:spcAft>
                <a:spcPts val="0"/>
              </a:spcAft>
              <a:buSzPts val="1600"/>
              <a:buNone/>
              <a:defRPr sz="1600">
                <a:solidFill>
                  <a:srgbClr val="888888"/>
                </a:solidFill>
              </a:defRPr>
            </a:lvl4pPr>
            <a:lvl5pPr marL="2286000" lvl="4" indent="-228600" algn="l">
              <a:lnSpc>
                <a:spcPct val="120000"/>
              </a:lnSpc>
              <a:spcBef>
                <a:spcPts val="500"/>
              </a:spcBef>
              <a:spcAft>
                <a:spcPts val="0"/>
              </a:spcAft>
              <a:buSzPts val="1600"/>
              <a:buNone/>
              <a:defRPr sz="1600">
                <a:solidFill>
                  <a:srgbClr val="888888"/>
                </a:solidFill>
              </a:defRPr>
            </a:lvl5pPr>
            <a:lvl6pPr marL="2743200" lvl="5" indent="-228600" algn="l">
              <a:lnSpc>
                <a:spcPct val="120000"/>
              </a:lnSpc>
              <a:spcBef>
                <a:spcPts val="500"/>
              </a:spcBef>
              <a:spcAft>
                <a:spcPts val="0"/>
              </a:spcAft>
              <a:buSzPts val="1600"/>
              <a:buNone/>
              <a:defRPr sz="1600">
                <a:solidFill>
                  <a:srgbClr val="888888"/>
                </a:solidFill>
              </a:defRPr>
            </a:lvl6pPr>
            <a:lvl7pPr marL="3200400" lvl="6" indent="-228600" algn="l">
              <a:lnSpc>
                <a:spcPct val="120000"/>
              </a:lnSpc>
              <a:spcBef>
                <a:spcPts val="500"/>
              </a:spcBef>
              <a:spcAft>
                <a:spcPts val="0"/>
              </a:spcAft>
              <a:buSzPts val="1600"/>
              <a:buNone/>
              <a:defRPr sz="1600">
                <a:solidFill>
                  <a:srgbClr val="888888"/>
                </a:solidFill>
              </a:defRPr>
            </a:lvl7pPr>
            <a:lvl8pPr marL="3657600" lvl="7" indent="-228600" algn="l">
              <a:lnSpc>
                <a:spcPct val="120000"/>
              </a:lnSpc>
              <a:spcBef>
                <a:spcPts val="500"/>
              </a:spcBef>
              <a:spcAft>
                <a:spcPts val="0"/>
              </a:spcAft>
              <a:buSzPts val="1600"/>
              <a:buNone/>
              <a:defRPr sz="1600">
                <a:solidFill>
                  <a:srgbClr val="888888"/>
                </a:solidFill>
              </a:defRPr>
            </a:lvl8pPr>
            <a:lvl9pPr marL="4114800" lvl="8" indent="-228600" algn="l">
              <a:lnSpc>
                <a:spcPct val="120000"/>
              </a:lnSpc>
              <a:spcBef>
                <a:spcPts val="500"/>
              </a:spcBef>
              <a:spcAft>
                <a:spcPts val="0"/>
              </a:spcAft>
              <a:buSzPts val="1600"/>
              <a:buNone/>
              <a:defRPr sz="1600">
                <a:solidFill>
                  <a:srgbClr val="888888"/>
                </a:solidFill>
              </a:defRPr>
            </a:lvl9pPr>
          </a:lstStyle>
          <a:p>
            <a:endParaRPr/>
          </a:p>
        </p:txBody>
      </p:sp>
      <p:sp>
        <p:nvSpPr>
          <p:cNvPr id="35" name="Google Shape;35;p12"/>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2"/>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2"/>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8"/>
        <p:cNvGrpSpPr/>
        <p:nvPr/>
      </p:nvGrpSpPr>
      <p:grpSpPr>
        <a:xfrm>
          <a:off x="0" y="0"/>
          <a:ext cx="0" cy="0"/>
          <a:chOff x="0" y="0"/>
          <a:chExt cx="0" cy="0"/>
        </a:xfrm>
      </p:grpSpPr>
      <p:pic>
        <p:nvPicPr>
          <p:cNvPr id="39" name="Google Shape;39;p13"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0" name="Google Shape;40;p13"/>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3"/>
          <p:cNvSpPr txBox="1">
            <a:spLocks noGrp="1"/>
          </p:cNvSpPr>
          <p:nvPr>
            <p:ph type="body" idx="1"/>
          </p:nvPr>
        </p:nvSpPr>
        <p:spPr>
          <a:xfrm>
            <a:off x="913774" y="2367092"/>
            <a:ext cx="5106026"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2" name="Google Shape;42;p13"/>
          <p:cNvSpPr txBox="1">
            <a:spLocks noGrp="1"/>
          </p:cNvSpPr>
          <p:nvPr>
            <p:ph type="body" idx="2"/>
          </p:nvPr>
        </p:nvSpPr>
        <p:spPr>
          <a:xfrm>
            <a:off x="6172200" y="2367092"/>
            <a:ext cx="5105400"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3" name="Google Shape;43;p13"/>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3"/>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3"/>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pic>
        <p:nvPicPr>
          <p:cNvPr id="47" name="Google Shape;47;p14"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8" name="Google Shape;48;p14"/>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4"/>
          <p:cNvSpPr txBox="1">
            <a:spLocks noGrp="1"/>
          </p:cNvSpPr>
          <p:nvPr>
            <p:ph type="body" idx="1"/>
          </p:nvPr>
        </p:nvSpPr>
        <p:spPr>
          <a:xfrm>
            <a:off x="1146328" y="2371018"/>
            <a:ext cx="4873474" cy="679994"/>
          </a:xfrm>
          <a:prstGeom prst="rect">
            <a:avLst/>
          </a:prstGeom>
          <a:noFill/>
          <a:ln>
            <a:noFill/>
          </a:ln>
        </p:spPr>
        <p:txBody>
          <a:bodyPr spcFirstLastPara="1" wrap="square" lIns="91425" tIns="45700" rIns="91425" bIns="45700" anchor="b" anchorCtr="0">
            <a:noAutofit/>
          </a:bodyPr>
          <a:lstStyle>
            <a:lvl1pPr marL="457200" lvl="0" indent="-228600" algn="l">
              <a:lnSpc>
                <a:spcPct val="8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0" name="Google Shape;50;p14"/>
          <p:cNvSpPr txBox="1">
            <a:spLocks noGrp="1"/>
          </p:cNvSpPr>
          <p:nvPr>
            <p:ph type="body" idx="2"/>
          </p:nvPr>
        </p:nvSpPr>
        <p:spPr>
          <a:xfrm>
            <a:off x="913774" y="3051012"/>
            <a:ext cx="5106027"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51" name="Google Shape;51;p14"/>
          <p:cNvSpPr txBox="1">
            <a:spLocks noGrp="1"/>
          </p:cNvSpPr>
          <p:nvPr>
            <p:ph type="body" idx="3"/>
          </p:nvPr>
        </p:nvSpPr>
        <p:spPr>
          <a:xfrm>
            <a:off x="6396423" y="2371018"/>
            <a:ext cx="4881804" cy="679994"/>
          </a:xfrm>
          <a:prstGeom prst="rect">
            <a:avLst/>
          </a:prstGeom>
          <a:noFill/>
          <a:ln>
            <a:noFill/>
          </a:ln>
        </p:spPr>
        <p:txBody>
          <a:bodyPr spcFirstLastPara="1" wrap="square" lIns="91425" tIns="45700" rIns="91425" bIns="45700" anchor="b" anchorCtr="0">
            <a:noAutofit/>
          </a:bodyPr>
          <a:lstStyle>
            <a:lvl1pPr marL="457200" lvl="0" indent="-228600" algn="l">
              <a:lnSpc>
                <a:spcPct val="8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2" name="Google Shape;52;p14"/>
          <p:cNvSpPr txBox="1">
            <a:spLocks noGrp="1"/>
          </p:cNvSpPr>
          <p:nvPr>
            <p:ph type="body" idx="4"/>
          </p:nvPr>
        </p:nvSpPr>
        <p:spPr>
          <a:xfrm>
            <a:off x="6172200" y="3051012"/>
            <a:ext cx="5105401"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53" name="Google Shape;53;p14"/>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4"/>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4"/>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pic>
        <p:nvPicPr>
          <p:cNvPr id="57" name="Google Shape;57;p15"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58" name="Google Shape;58;p15"/>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5"/>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5"/>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15"/>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2"/>
        <p:cNvGrpSpPr/>
        <p:nvPr/>
      </p:nvGrpSpPr>
      <p:grpSpPr>
        <a:xfrm>
          <a:off x="0" y="0"/>
          <a:ext cx="0" cy="0"/>
          <a:chOff x="0" y="0"/>
          <a:chExt cx="0" cy="0"/>
        </a:xfrm>
      </p:grpSpPr>
      <p:pic>
        <p:nvPicPr>
          <p:cNvPr id="63" name="Google Shape;63;p16"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64" name="Google Shape;64;p16"/>
          <p:cNvSpPr txBox="1">
            <a:spLocks noGrp="1"/>
          </p:cNvSpPr>
          <p:nvPr>
            <p:ph type="title"/>
          </p:nvPr>
        </p:nvSpPr>
        <p:spPr>
          <a:xfrm>
            <a:off x="913775" y="609600"/>
            <a:ext cx="3935688" cy="202325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6"/>
          <p:cNvSpPr txBox="1">
            <a:spLocks noGrp="1"/>
          </p:cNvSpPr>
          <p:nvPr>
            <p:ph type="body" idx="1"/>
          </p:nvPr>
        </p:nvSpPr>
        <p:spPr>
          <a:xfrm>
            <a:off x="5078062" y="609600"/>
            <a:ext cx="6200163" cy="5181599"/>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66" name="Google Shape;66;p16"/>
          <p:cNvSpPr txBox="1">
            <a:spLocks noGrp="1"/>
          </p:cNvSpPr>
          <p:nvPr>
            <p:ph type="body" idx="2"/>
          </p:nvPr>
        </p:nvSpPr>
        <p:spPr>
          <a:xfrm>
            <a:off x="913774" y="2632852"/>
            <a:ext cx="3935689" cy="315834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67" name="Google Shape;67;p16"/>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16"/>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16"/>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0"/>
        <p:cNvGrpSpPr/>
        <p:nvPr/>
      </p:nvGrpSpPr>
      <p:grpSpPr>
        <a:xfrm>
          <a:off x="0" y="0"/>
          <a:ext cx="0" cy="0"/>
          <a:chOff x="0" y="0"/>
          <a:chExt cx="0" cy="0"/>
        </a:xfrm>
      </p:grpSpPr>
      <p:pic>
        <p:nvPicPr>
          <p:cNvPr id="71" name="Google Shape;71;p17"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72" name="Google Shape;72;p17"/>
          <p:cNvSpPr txBox="1">
            <a:spLocks noGrp="1"/>
          </p:cNvSpPr>
          <p:nvPr>
            <p:ph type="title"/>
          </p:nvPr>
        </p:nvSpPr>
        <p:spPr>
          <a:xfrm>
            <a:off x="913774" y="609600"/>
            <a:ext cx="5934969" cy="2023254"/>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7"/>
          <p:cNvSpPr>
            <a:spLocks noGrp="1"/>
          </p:cNvSpPr>
          <p:nvPr>
            <p:ph type="pic" idx="2"/>
          </p:nvPr>
        </p:nvSpPr>
        <p:spPr>
          <a:xfrm>
            <a:off x="7424803" y="609601"/>
            <a:ext cx="3255358" cy="5181600"/>
          </a:xfrm>
          <a:prstGeom prst="roundRect">
            <a:avLst>
              <a:gd name="adj" fmla="val 4943"/>
            </a:avLst>
          </a:prstGeom>
          <a:noFill/>
          <a:ln w="82550" cap="sq" cmpd="sng">
            <a:solidFill>
              <a:srgbClr val="EAEAEA"/>
            </a:solidFill>
            <a:prstDash val="solid"/>
            <a:miter lim="800000"/>
            <a:headEnd type="none" w="sm" len="sm"/>
            <a:tailEnd type="none" w="sm" len="sm"/>
          </a:ln>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dk1"/>
              </a:buClr>
              <a:buSzPts val="3200"/>
              <a:buFont typeface="Arial"/>
              <a:buNone/>
              <a:defRPr sz="3200" b="0" i="0" u="none" strike="noStrike" cap="none">
                <a:solidFill>
                  <a:schemeClr val="dk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dk1"/>
              </a:buClr>
              <a:buSzPts val="2800"/>
              <a:buFont typeface="Arial"/>
              <a:buNone/>
              <a:defRPr sz="2800" b="0" i="0" u="none" strike="noStrike" cap="none">
                <a:solidFill>
                  <a:schemeClr val="dk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dk1"/>
              </a:buClr>
              <a:buSzPts val="2400"/>
              <a:buFont typeface="Arial"/>
              <a:buNone/>
              <a:defRPr sz="2400" b="0" i="0" u="none" strike="noStrike" cap="none">
                <a:solidFill>
                  <a:schemeClr val="dk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dk1"/>
              </a:buClr>
              <a:buSzPts val="2000"/>
              <a:buFont typeface="Arial"/>
              <a:buNone/>
              <a:defRPr sz="20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74" name="Google Shape;74;p17"/>
          <p:cNvSpPr txBox="1">
            <a:spLocks noGrp="1"/>
          </p:cNvSpPr>
          <p:nvPr>
            <p:ph type="body" idx="1"/>
          </p:nvPr>
        </p:nvSpPr>
        <p:spPr>
          <a:xfrm>
            <a:off x="913794" y="2632852"/>
            <a:ext cx="5934949" cy="315834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75" name="Google Shape;75;p17"/>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7"/>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7"/>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100000">
              <a:srgbClr val="B7B7B7"/>
            </a:gs>
          </a:gsLst>
          <a:lin ang="5400000" scaled="0"/>
        </a:gradFill>
        <a:effectLst/>
      </p:bgPr>
    </p:bg>
    <p:spTree>
      <p:nvGrpSpPr>
        <p:cNvPr id="1" name="Shape 5"/>
        <p:cNvGrpSpPr/>
        <p:nvPr/>
      </p:nvGrpSpPr>
      <p:grpSpPr>
        <a:xfrm>
          <a:off x="0" y="0"/>
          <a:ext cx="0" cy="0"/>
          <a:chOff x="0" y="0"/>
          <a:chExt cx="0" cy="0"/>
        </a:xfrm>
      </p:grpSpPr>
      <p:pic>
        <p:nvPicPr>
          <p:cNvPr id="6" name="Google Shape;6;p8" descr="\\DROBO-FS\QuickDrops\JB\PPTX NG\Droplets\LightingOverlay.png"/>
          <p:cNvPicPr preferRelativeResize="0"/>
          <p:nvPr/>
        </p:nvPicPr>
        <p:blipFill rotWithShape="1">
          <a:blip r:embed="rId19">
            <a:alphaModFix/>
          </a:blip>
          <a:srcRect/>
          <a:stretch/>
        </p:blipFill>
        <p:spPr>
          <a:xfrm>
            <a:off x="0" y="-1"/>
            <a:ext cx="12192003" cy="6858001"/>
          </a:xfrm>
          <a:prstGeom prst="rect">
            <a:avLst/>
          </a:prstGeom>
          <a:noFill/>
          <a:ln>
            <a:noFill/>
          </a:ln>
        </p:spPr>
      </p:pic>
      <p:sp>
        <p:nvSpPr>
          <p:cNvPr id="7" name="Google Shape;7;p8"/>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1"/>
              </a:buClr>
              <a:buSzPts val="3600"/>
              <a:buFont typeface="Twentieth Century"/>
              <a:buNone/>
              <a:defRPr sz="3600" b="0" i="0" u="none" strike="noStrike" cap="none">
                <a:solidFill>
                  <a:schemeClr val="dk1"/>
                </a:solidFill>
                <a:latin typeface="Twentieth Century"/>
                <a:ea typeface="Twentieth Century"/>
                <a:cs typeface="Twentieth Century"/>
                <a:sym typeface="Twentieth Centur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8"/>
          <p:cNvSpPr txBox="1">
            <a:spLocks noGrp="1"/>
          </p:cNvSpPr>
          <p:nvPr>
            <p:ph type="body" idx="1"/>
          </p:nvPr>
        </p:nvSpPr>
        <p:spPr>
          <a:xfrm>
            <a:off x="913775" y="2367093"/>
            <a:ext cx="10364452" cy="3424107"/>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dk1"/>
              </a:buClr>
              <a:buSzPts val="2000"/>
              <a:buFont typeface="Arial"/>
              <a:buChar char="•"/>
              <a:defRPr sz="2000" b="0" i="0" u="none" strike="noStrike" cap="none">
                <a:solidFill>
                  <a:schemeClr val="dk1"/>
                </a:solidFill>
                <a:latin typeface="Twentieth Century"/>
                <a:ea typeface="Twentieth Century"/>
                <a:cs typeface="Twentieth Century"/>
                <a:sym typeface="Twentieth Century"/>
              </a:defRPr>
            </a:lvl1pPr>
            <a:lvl2pPr marL="914400" marR="0" lvl="1" indent="-342900" algn="l" rtl="0">
              <a:lnSpc>
                <a:spcPct val="120000"/>
              </a:lnSpc>
              <a:spcBef>
                <a:spcPts val="500"/>
              </a:spcBef>
              <a:spcAft>
                <a:spcPts val="0"/>
              </a:spcAft>
              <a:buClr>
                <a:schemeClr val="dk1"/>
              </a:buClr>
              <a:buSzPts val="1800"/>
              <a:buFont typeface="Arial"/>
              <a:buChar char="•"/>
              <a:defRPr sz="1800" b="0" i="0" u="none" strike="noStrike" cap="none">
                <a:solidFill>
                  <a:schemeClr val="dk1"/>
                </a:solidFill>
                <a:latin typeface="Twentieth Century"/>
                <a:ea typeface="Twentieth Century"/>
                <a:cs typeface="Twentieth Century"/>
                <a:sym typeface="Twentieth Century"/>
              </a:defRPr>
            </a:lvl2pPr>
            <a:lvl3pPr marL="1371600" marR="0" lvl="2" indent="-330200" algn="l" rtl="0">
              <a:lnSpc>
                <a:spcPct val="120000"/>
              </a:lnSpc>
              <a:spcBef>
                <a:spcPts val="500"/>
              </a:spcBef>
              <a:spcAft>
                <a:spcPts val="0"/>
              </a:spcAft>
              <a:buClr>
                <a:schemeClr val="dk1"/>
              </a:buClr>
              <a:buSzPts val="1600"/>
              <a:buFont typeface="Arial"/>
              <a:buChar char="•"/>
              <a:defRPr sz="1600" b="0" i="0" u="none" strike="noStrike" cap="none">
                <a:solidFill>
                  <a:schemeClr val="dk1"/>
                </a:solidFill>
                <a:latin typeface="Twentieth Century"/>
                <a:ea typeface="Twentieth Century"/>
                <a:cs typeface="Twentieth Century"/>
                <a:sym typeface="Twentieth Century"/>
              </a:defRPr>
            </a:lvl3pPr>
            <a:lvl4pPr marL="1828800" marR="0" lvl="3"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4pPr>
            <a:lvl5pPr marL="2286000" marR="0" lvl="4"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5pPr>
            <a:lvl6pPr marL="2743200" marR="0" lvl="5"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6pPr>
            <a:lvl7pPr marL="3200400" marR="0" lvl="6"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7pPr>
            <a:lvl8pPr marL="3657600" marR="0" lvl="7"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8pPr>
            <a:lvl9pPr marL="4114800" marR="0" lvl="8"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9" name="Google Shape;9;p8"/>
          <p:cNvSpPr txBox="1">
            <a:spLocks noGrp="1"/>
          </p:cNvSpPr>
          <p:nvPr>
            <p:ph type="dt" idx="10"/>
          </p:nvPr>
        </p:nvSpPr>
        <p:spPr>
          <a:xfrm>
            <a:off x="7678737" y="5883275"/>
            <a:ext cx="274320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Twentieth Century"/>
                <a:ea typeface="Twentieth Century"/>
                <a:cs typeface="Twentieth Century"/>
                <a:sym typeface="Twentieth Centur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0" name="Google Shape;10;p8"/>
          <p:cNvSpPr txBox="1">
            <a:spLocks noGrp="1"/>
          </p:cNvSpPr>
          <p:nvPr>
            <p:ph type="ftr" idx="11"/>
          </p:nvPr>
        </p:nvSpPr>
        <p:spPr>
          <a:xfrm>
            <a:off x="913774" y="5883275"/>
            <a:ext cx="6672887"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Twentieth Century"/>
                <a:ea typeface="Twentieth Century"/>
                <a:cs typeface="Twentieth Century"/>
                <a:sym typeface="Twentieth Centur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1" name="Google Shape;11;p8"/>
          <p:cNvSpPr txBox="1">
            <a:spLocks noGrp="1"/>
          </p:cNvSpPr>
          <p:nvPr>
            <p:ph type="sldNum" idx="12"/>
          </p:nvPr>
        </p:nvSpPr>
        <p:spPr>
          <a:xfrm>
            <a:off x="10514011" y="5883275"/>
            <a:ext cx="764215"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
          <p:cNvSpPr txBox="1">
            <a:spLocks noGrp="1"/>
          </p:cNvSpPr>
          <p:nvPr>
            <p:ph type="ctrTitle"/>
          </p:nvPr>
        </p:nvSpPr>
        <p:spPr>
          <a:xfrm>
            <a:off x="1751012" y="1300786"/>
            <a:ext cx="8689976" cy="1046338"/>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2800"/>
              <a:buFont typeface="Calibri"/>
              <a:buNone/>
            </a:pPr>
            <a:r>
              <a:rPr lang="en-US" sz="2800" b="1" i="0" u="none" strike="noStrike" dirty="0">
                <a:latin typeface="Roboto" panose="02000000000000000000" pitchFamily="2" charset="0"/>
                <a:ea typeface="Roboto" panose="02000000000000000000" pitchFamily="2" charset="0"/>
                <a:cs typeface="Calibri"/>
                <a:sym typeface="Calibri"/>
              </a:rPr>
              <a:t>SHOULD WE BE CONCERNED ABOUT AI TAKING OVER HUMAN JUDGEMENT?</a:t>
            </a:r>
            <a:endParaRPr dirty="0">
              <a:latin typeface="Roboto" panose="02000000000000000000" pitchFamily="2" charset="0"/>
              <a:ea typeface="Roboto" panose="02000000000000000000" pitchFamily="2" charset="0"/>
            </a:endParaRPr>
          </a:p>
        </p:txBody>
      </p:sp>
      <p:sp>
        <p:nvSpPr>
          <p:cNvPr id="156" name="Google Shape;156;p1"/>
          <p:cNvSpPr txBox="1">
            <a:spLocks noGrp="1"/>
          </p:cNvSpPr>
          <p:nvPr>
            <p:ph type="subTitle" idx="1"/>
          </p:nvPr>
        </p:nvSpPr>
        <p:spPr>
          <a:xfrm>
            <a:off x="1751000" y="3132151"/>
            <a:ext cx="8690100" cy="2125800"/>
          </a:xfrm>
          <a:prstGeom prst="rect">
            <a:avLst/>
          </a:prstGeom>
          <a:noFill/>
          <a:ln>
            <a:noFill/>
          </a:ln>
        </p:spPr>
        <p:txBody>
          <a:bodyPr spcFirstLastPara="1" wrap="square" lIns="91425" tIns="45700" rIns="91425" bIns="45700" anchor="t" anchorCtr="0">
            <a:normAutofit/>
          </a:bodyPr>
          <a:lstStyle/>
          <a:p>
            <a:pPr marL="0" lvl="0" indent="0" algn="ctr" rtl="0">
              <a:lnSpc>
                <a:spcPct val="120000"/>
              </a:lnSpc>
              <a:spcBef>
                <a:spcPts val="0"/>
              </a:spcBef>
              <a:spcAft>
                <a:spcPts val="0"/>
              </a:spcAft>
              <a:buSzPts val="2200"/>
              <a:buNone/>
            </a:pPr>
            <a:r>
              <a:rPr lang="en-US" dirty="0">
                <a:latin typeface="Roboto" panose="02000000000000000000" pitchFamily="2" charset="0"/>
                <a:ea typeface="Roboto" panose="02000000000000000000" pitchFamily="2" charset="0"/>
                <a:cs typeface="Calibri" panose="020F0502020204030204" pitchFamily="34" charset="0"/>
              </a:rPr>
              <a:t>Adnan Yawar</a:t>
            </a:r>
            <a:endParaRPr dirty="0">
              <a:latin typeface="Roboto" panose="02000000000000000000" pitchFamily="2" charset="0"/>
              <a:ea typeface="Roboto" panose="02000000000000000000" pitchFamily="2" charset="0"/>
              <a:cs typeface="Calibri" panose="020F0502020204030204" pitchFamily="34" charset="0"/>
            </a:endParaRPr>
          </a:p>
          <a:p>
            <a:pPr marL="0" lvl="0" indent="0" algn="ctr" rtl="0">
              <a:lnSpc>
                <a:spcPct val="120000"/>
              </a:lnSpc>
              <a:spcBef>
                <a:spcPts val="0"/>
              </a:spcBef>
              <a:spcAft>
                <a:spcPts val="0"/>
              </a:spcAft>
              <a:buSzPts val="2200"/>
              <a:buNone/>
            </a:pPr>
            <a:r>
              <a:rPr lang="en-US" dirty="0">
                <a:latin typeface="Roboto" panose="02000000000000000000" pitchFamily="2" charset="0"/>
                <a:ea typeface="Roboto" panose="02000000000000000000" pitchFamily="2" charset="0"/>
                <a:cs typeface="Calibri" panose="020F0502020204030204" pitchFamily="34" charset="0"/>
              </a:rPr>
              <a:t>MD Saadman Hossain</a:t>
            </a:r>
            <a:endParaRPr dirty="0">
              <a:latin typeface="Roboto" panose="02000000000000000000" pitchFamily="2" charset="0"/>
              <a:ea typeface="Roboto" panose="02000000000000000000" pitchFamily="2" charset="0"/>
              <a:cs typeface="Calibri" panose="020F0502020204030204" pitchFamily="34" charset="0"/>
            </a:endParaRPr>
          </a:p>
          <a:p>
            <a:pPr marL="0" lvl="0" indent="0" algn="ctr" rtl="0">
              <a:lnSpc>
                <a:spcPct val="120000"/>
              </a:lnSpc>
              <a:spcBef>
                <a:spcPts val="0"/>
              </a:spcBef>
              <a:spcAft>
                <a:spcPts val="0"/>
              </a:spcAft>
              <a:buSzPts val="2200"/>
              <a:buNone/>
            </a:pPr>
            <a:r>
              <a:rPr lang="en-US" dirty="0">
                <a:latin typeface="Roboto" panose="02000000000000000000" pitchFamily="2" charset="0"/>
                <a:ea typeface="Roboto" panose="02000000000000000000" pitchFamily="2" charset="0"/>
                <a:cs typeface="Calibri" panose="020F0502020204030204" pitchFamily="34" charset="0"/>
              </a:rPr>
              <a:t>Chaojun(Wade) Xu</a:t>
            </a:r>
            <a:endParaRPr dirty="0">
              <a:latin typeface="Roboto" panose="02000000000000000000" pitchFamily="2" charset="0"/>
              <a:ea typeface="Roboto" panose="02000000000000000000" pitchFamily="2" charset="0"/>
              <a:cs typeface="Calibri" panose="020F0502020204030204" pitchFamily="34" charset="0"/>
            </a:endParaRPr>
          </a:p>
          <a:p>
            <a:pPr marL="0" lvl="0" indent="0" algn="ctr" rtl="0">
              <a:lnSpc>
                <a:spcPct val="120000"/>
              </a:lnSpc>
              <a:spcBef>
                <a:spcPts val="0"/>
              </a:spcBef>
              <a:spcAft>
                <a:spcPts val="0"/>
              </a:spcAft>
              <a:buSzPts val="2200"/>
              <a:buNone/>
            </a:pPr>
            <a:r>
              <a:rPr lang="en-US" dirty="0">
                <a:latin typeface="Roboto" panose="02000000000000000000" pitchFamily="2" charset="0"/>
                <a:ea typeface="Roboto" panose="02000000000000000000" pitchFamily="2" charset="0"/>
                <a:cs typeface="Calibri" panose="020F0502020204030204" pitchFamily="34" charset="0"/>
              </a:rPr>
              <a:t>Surabhi Modak</a:t>
            </a:r>
            <a:endParaRPr dirty="0">
              <a:latin typeface="Roboto" panose="02000000000000000000" pitchFamily="2" charset="0"/>
              <a:ea typeface="Roboto" panose="02000000000000000000" pitchFamily="2" charset="0"/>
              <a:cs typeface="Calibri" panose="020F0502020204030204" pitchFamily="34" charset="0"/>
            </a:endParaRPr>
          </a:p>
          <a:p>
            <a:pPr marL="0" lvl="0" indent="0" algn="ctr" rtl="0">
              <a:lnSpc>
                <a:spcPct val="120000"/>
              </a:lnSpc>
              <a:spcBef>
                <a:spcPts val="0"/>
              </a:spcBef>
              <a:spcAft>
                <a:spcPts val="0"/>
              </a:spcAft>
              <a:buSzPts val="2200"/>
              <a:buNone/>
            </a:pPr>
            <a:r>
              <a:rPr lang="en-US" dirty="0">
                <a:latin typeface="Roboto" panose="02000000000000000000" pitchFamily="2" charset="0"/>
                <a:ea typeface="Roboto" panose="02000000000000000000" pitchFamily="2" charset="0"/>
                <a:cs typeface="Calibri" panose="020F0502020204030204" pitchFamily="34" charset="0"/>
              </a:rPr>
              <a:t>Wing(Whitney) Yeung</a:t>
            </a:r>
            <a:endParaRPr dirty="0">
              <a:latin typeface="Roboto" panose="02000000000000000000" pitchFamily="2" charset="0"/>
              <a:ea typeface="Roboto" panose="02000000000000000000" pitchFamily="2" charset="0"/>
              <a:cs typeface="Calibri" panose="020F0502020204030204" pitchFamily="34" charset="0"/>
            </a:endParaRPr>
          </a:p>
        </p:txBody>
      </p:sp>
      <p:pic>
        <p:nvPicPr>
          <p:cNvPr id="157" name="Google Shape;157;p1"/>
          <p:cNvPicPr preferRelativeResize="0"/>
          <p:nvPr/>
        </p:nvPicPr>
        <p:blipFill rotWithShape="1">
          <a:blip r:embed="rId3">
            <a:alphaModFix/>
          </a:blip>
          <a:srcRect/>
          <a:stretch/>
        </p:blipFill>
        <p:spPr>
          <a:xfrm>
            <a:off x="671000" y="2366100"/>
            <a:ext cx="3401280" cy="2125800"/>
          </a:xfrm>
          <a:prstGeom prst="rect">
            <a:avLst/>
          </a:prstGeom>
          <a:noFill/>
          <a:ln>
            <a:noFill/>
          </a:ln>
        </p:spPr>
      </p:pic>
      <p:pic>
        <p:nvPicPr>
          <p:cNvPr id="158" name="Google Shape;158;p1"/>
          <p:cNvPicPr preferRelativeResize="0"/>
          <p:nvPr/>
        </p:nvPicPr>
        <p:blipFill rotWithShape="1">
          <a:blip r:embed="rId4">
            <a:alphaModFix/>
          </a:blip>
          <a:srcRect/>
          <a:stretch/>
        </p:blipFill>
        <p:spPr>
          <a:xfrm>
            <a:off x="7917975" y="2263725"/>
            <a:ext cx="3188700" cy="2125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
          <p:cNvSpPr txBox="1"/>
          <p:nvPr/>
        </p:nvSpPr>
        <p:spPr>
          <a:xfrm>
            <a:off x="4746404" y="509858"/>
            <a:ext cx="2699192"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chemeClr val="dk1"/>
                </a:solidFill>
                <a:latin typeface="Roboto" panose="02000000000000000000" pitchFamily="2" charset="0"/>
                <a:ea typeface="Roboto" panose="02000000000000000000" pitchFamily="2" charset="0"/>
                <a:sym typeface="Arial"/>
              </a:rPr>
              <a:t>What is AI?</a:t>
            </a:r>
            <a:endParaRPr sz="3600" b="0" i="0" u="none" strike="noStrike" cap="none" dirty="0">
              <a:solidFill>
                <a:schemeClr val="dk1"/>
              </a:solidFill>
              <a:latin typeface="Roboto" panose="02000000000000000000" pitchFamily="2" charset="0"/>
              <a:ea typeface="Roboto" panose="02000000000000000000" pitchFamily="2" charset="0"/>
              <a:sym typeface="Arial"/>
            </a:endParaRPr>
          </a:p>
        </p:txBody>
      </p:sp>
      <p:sp>
        <p:nvSpPr>
          <p:cNvPr id="164" name="Google Shape;164;p2"/>
          <p:cNvSpPr txBox="1"/>
          <p:nvPr/>
        </p:nvSpPr>
        <p:spPr>
          <a:xfrm>
            <a:off x="1414794" y="1662545"/>
            <a:ext cx="9887255" cy="1384995"/>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2800"/>
              <a:buFont typeface="Arial"/>
              <a:buNone/>
            </a:pPr>
            <a:r>
              <a:rPr lang="en-US" sz="2800" b="0" i="0" u="none" strike="noStrike" cap="none" dirty="0">
                <a:solidFill>
                  <a:srgbClr val="464E56"/>
                </a:solidFill>
                <a:latin typeface="Roboto"/>
                <a:ea typeface="Roboto"/>
                <a:cs typeface="Roboto"/>
                <a:sym typeface="Roboto"/>
              </a:rPr>
              <a:t>Artificial intelligence (AI) refers to the simulation of human intelligence in machines that are programmed to think like humans and mimic their actions.</a:t>
            </a:r>
            <a:endParaRPr sz="2800" b="0" i="0" u="none" strike="noStrike" cap="none" dirty="0">
              <a:solidFill>
                <a:schemeClr val="dk1"/>
              </a:solidFill>
              <a:latin typeface="Twentieth Century"/>
              <a:ea typeface="Twentieth Century"/>
              <a:cs typeface="Twentieth Century"/>
              <a:sym typeface="Twentieth Century"/>
            </a:endParaRPr>
          </a:p>
        </p:txBody>
      </p:sp>
      <p:sp>
        <p:nvSpPr>
          <p:cNvPr id="165" name="Google Shape;165;p2"/>
          <p:cNvSpPr txBox="1"/>
          <p:nvPr/>
        </p:nvSpPr>
        <p:spPr>
          <a:xfrm>
            <a:off x="1391158" y="3413922"/>
            <a:ext cx="9887255" cy="1384995"/>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2800"/>
              <a:buFont typeface="Arial"/>
              <a:buNone/>
            </a:pPr>
            <a:r>
              <a:rPr lang="en-US" sz="2800" b="0" i="0" u="none" strike="noStrike" cap="none" dirty="0">
                <a:solidFill>
                  <a:srgbClr val="464E56"/>
                </a:solidFill>
                <a:latin typeface="Roboto"/>
                <a:ea typeface="Roboto"/>
                <a:cs typeface="Roboto"/>
                <a:sym typeface="Roboto"/>
              </a:rPr>
              <a:t>AI techniques, known collectively as “machine learning“. These allow a machine to learn a task without being programmed with explicit instructions</a:t>
            </a:r>
            <a:endParaRPr sz="2800" b="0" i="0" u="none" strike="noStrike" cap="none" dirty="0">
              <a:solidFill>
                <a:srgbClr val="464E56"/>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
          <p:cNvSpPr txBox="1"/>
          <p:nvPr/>
        </p:nvSpPr>
        <p:spPr>
          <a:xfrm>
            <a:off x="3398439" y="513433"/>
            <a:ext cx="6146528"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chemeClr val="dk1"/>
                </a:solidFill>
                <a:latin typeface="Roboto" panose="02000000000000000000" pitchFamily="2" charset="0"/>
                <a:ea typeface="Roboto" panose="02000000000000000000" pitchFamily="2" charset="0"/>
                <a:sym typeface="Arial"/>
              </a:rPr>
              <a:t>Who is the stakeholders?</a:t>
            </a:r>
            <a:endParaRPr sz="3600" b="0" i="0" u="none" strike="noStrike" cap="none" dirty="0">
              <a:solidFill>
                <a:schemeClr val="dk1"/>
              </a:solidFill>
              <a:latin typeface="Roboto" panose="02000000000000000000" pitchFamily="2" charset="0"/>
              <a:ea typeface="Roboto" panose="02000000000000000000" pitchFamily="2" charset="0"/>
              <a:sym typeface="Arial"/>
            </a:endParaRPr>
          </a:p>
        </p:txBody>
      </p:sp>
      <p:sp>
        <p:nvSpPr>
          <p:cNvPr id="171" name="Google Shape;171;p3"/>
          <p:cNvSpPr txBox="1"/>
          <p:nvPr/>
        </p:nvSpPr>
        <p:spPr>
          <a:xfrm>
            <a:off x="1414794" y="1662545"/>
            <a:ext cx="9887400" cy="48320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4E5054"/>
                </a:solidFill>
                <a:latin typeface="Roboto"/>
                <a:ea typeface="Roboto"/>
                <a:cs typeface="Roboto"/>
                <a:sym typeface="Roboto"/>
              </a:rPr>
              <a:t>-Organization, Health</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4E5054"/>
                </a:solidFill>
                <a:latin typeface="Roboto"/>
                <a:ea typeface="Roboto"/>
                <a:cs typeface="Roboto"/>
                <a:sym typeface="Roboto"/>
              </a:rPr>
              <a:t>-Engineering and Product Development Teams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4E5054"/>
                </a:solidFill>
                <a:latin typeface="Roboto"/>
                <a:ea typeface="Roboto"/>
                <a:cs typeface="Roboto"/>
                <a:sym typeface="Roboto"/>
              </a:rPr>
              <a:t>-Human Resources</a:t>
            </a:r>
            <a:endParaRPr sz="2800" b="1" i="0" u="none" strike="noStrike" cap="none" dirty="0">
              <a:solidFill>
                <a:srgbClr val="4E5054"/>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4E5054"/>
                </a:solidFill>
                <a:latin typeface="Roboto"/>
                <a:ea typeface="Roboto"/>
                <a:cs typeface="Roboto"/>
                <a:sym typeface="Roboto"/>
              </a:rPr>
              <a:t>-Legal</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4E5054"/>
                </a:solidFill>
                <a:latin typeface="Roboto"/>
                <a:ea typeface="Roboto"/>
                <a:cs typeface="Roboto"/>
                <a:sym typeface="Roboto"/>
              </a:rPr>
              <a:t>-Union</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4E5054"/>
                </a:solidFill>
                <a:latin typeface="Roboto"/>
                <a:ea typeface="Roboto"/>
                <a:cs typeface="Roboto"/>
                <a:sym typeface="Roboto"/>
              </a:rPr>
              <a:t>-Government</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4E5054"/>
                </a:solidFill>
                <a:latin typeface="Roboto"/>
                <a:ea typeface="Roboto"/>
                <a:cs typeface="Roboto"/>
                <a:sym typeface="Roboto"/>
              </a:rPr>
              <a:t>-IT Professional</a:t>
            </a:r>
          </a:p>
          <a:p>
            <a:pPr marL="0" marR="0" lvl="0" indent="0" algn="l" rtl="0">
              <a:lnSpc>
                <a:spcPct val="100000"/>
              </a:lnSpc>
              <a:spcBef>
                <a:spcPts val="0"/>
              </a:spcBef>
              <a:spcAft>
                <a:spcPts val="0"/>
              </a:spcAft>
              <a:buClr>
                <a:srgbClr val="000000"/>
              </a:buClr>
              <a:buSzPts val="2800"/>
              <a:buFont typeface="Arial"/>
              <a:buNone/>
            </a:pPr>
            <a:r>
              <a:rPr lang="en-US" sz="2800" b="1" dirty="0">
                <a:solidFill>
                  <a:srgbClr val="4E5054"/>
                </a:solidFill>
                <a:latin typeface="Roboto"/>
                <a:ea typeface="Roboto"/>
                <a:sym typeface="Roboto"/>
              </a:rPr>
              <a:t>-Insurance companies</a:t>
            </a:r>
          </a:p>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4E5054"/>
                </a:solidFill>
                <a:latin typeface="Roboto"/>
                <a:ea typeface="Roboto"/>
                <a:cs typeface="Arial"/>
                <a:sym typeface="Roboto"/>
              </a:rPr>
              <a:t>-Automotive industry</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4E5054"/>
                </a:solidFill>
                <a:latin typeface="Roboto"/>
                <a:ea typeface="Roboto"/>
                <a:cs typeface="Roboto"/>
                <a:sym typeface="Roboto"/>
              </a:rPr>
              <a:t>-Everyone</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dirty="0">
              <a:solidFill>
                <a:schemeClr val="dk1"/>
              </a:solidFill>
              <a:latin typeface="Twentieth Century"/>
              <a:ea typeface="Twentieth Century"/>
              <a:cs typeface="Twentieth Century"/>
              <a:sym typeface="Twentieth Centur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4"/>
          <p:cNvSpPr txBox="1"/>
          <p:nvPr/>
        </p:nvSpPr>
        <p:spPr>
          <a:xfrm>
            <a:off x="3869854" y="353155"/>
            <a:ext cx="3941211"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chemeClr val="dk1"/>
                </a:solidFill>
                <a:latin typeface="Roboto" panose="02000000000000000000" pitchFamily="2" charset="0"/>
                <a:ea typeface="Roboto" panose="02000000000000000000" pitchFamily="2" charset="0"/>
                <a:sym typeface="Arial"/>
              </a:rPr>
              <a:t>Positive Aspects</a:t>
            </a:r>
            <a:endParaRPr sz="3600" b="0" i="0" u="none" strike="noStrike" cap="none" dirty="0">
              <a:solidFill>
                <a:schemeClr val="dk1"/>
              </a:solidFill>
              <a:latin typeface="Roboto" panose="02000000000000000000" pitchFamily="2" charset="0"/>
              <a:ea typeface="Roboto" panose="02000000000000000000" pitchFamily="2" charset="0"/>
              <a:sym typeface="Arial"/>
            </a:endParaRPr>
          </a:p>
        </p:txBody>
      </p:sp>
      <p:sp>
        <p:nvSpPr>
          <p:cNvPr id="4" name="TextBox 3">
            <a:extLst>
              <a:ext uri="{FF2B5EF4-FFF2-40B4-BE49-F238E27FC236}">
                <a16:creationId xmlns:a16="http://schemas.microsoft.com/office/drawing/2014/main" id="{52DC2BCE-DE46-4212-977A-8DF61EDBC7EB}"/>
              </a:ext>
            </a:extLst>
          </p:cNvPr>
          <p:cNvSpPr txBox="1"/>
          <p:nvPr/>
        </p:nvSpPr>
        <p:spPr>
          <a:xfrm>
            <a:off x="1128889" y="1101086"/>
            <a:ext cx="9674578" cy="4225067"/>
          </a:xfrm>
          <a:prstGeom prst="rect">
            <a:avLst/>
          </a:prstGeom>
          <a:noFill/>
        </p:spPr>
        <p:txBody>
          <a:bodyPr wrap="square">
            <a:spAutoFit/>
          </a:bodyPr>
          <a:lstStyle/>
          <a:p>
            <a:pPr lvl="0">
              <a:lnSpc>
                <a:spcPct val="107000"/>
              </a:lnSpc>
            </a:pPr>
            <a:r>
              <a:rPr lang="en-US" sz="1800" b="1" dirty="0">
                <a:effectLst/>
                <a:latin typeface="Roboto" panose="02000000000000000000" pitchFamily="2" charset="0"/>
                <a:ea typeface="Roboto" panose="02000000000000000000" pitchFamily="2" charset="0"/>
                <a:cs typeface="Times New Roman" panose="02020603050405020304" pitchFamily="18" charset="0"/>
              </a:rPr>
              <a:t>Insurance companies </a:t>
            </a:r>
            <a:r>
              <a:rPr lang="en-US" sz="1800" dirty="0">
                <a:effectLst/>
                <a:latin typeface="Roboto" panose="02000000000000000000" pitchFamily="2" charset="0"/>
                <a:ea typeface="Roboto" panose="02000000000000000000" pitchFamily="2" charset="0"/>
                <a:cs typeface="Times New Roman" panose="02020603050405020304" pitchFamily="18" charset="0"/>
              </a:rPr>
              <a:t>- Insurance companies are using AI and machine learning to automate certain parts of the claims handling process and improve customer service. Blockchain is being used to detect fraud and prevent risk. AI has only scratched the surface of the insurance industry. There are dozens of processes that could be greatly improved using AI, and over time, more insurance providers will implement the technology across their business. Some of the applications that can benefit most from AI include pricing, claims handling and fraud detection.</a:t>
            </a:r>
            <a:endParaRPr lang="en-AU" sz="1800" dirty="0">
              <a:effectLst/>
              <a:latin typeface="Roboto" panose="02000000000000000000" pitchFamily="2" charset="0"/>
              <a:ea typeface="Roboto" panose="02000000000000000000" pitchFamily="2" charset="0"/>
              <a:cs typeface="Times New Roman" panose="02020603050405020304" pitchFamily="18" charset="0"/>
            </a:endParaRPr>
          </a:p>
          <a:p>
            <a:pPr lvl="0">
              <a:lnSpc>
                <a:spcPct val="107000"/>
              </a:lnSpc>
            </a:pPr>
            <a:r>
              <a:rPr lang="en-US" sz="1800" b="1" dirty="0">
                <a:effectLst/>
                <a:latin typeface="Roboto" panose="02000000000000000000" pitchFamily="2" charset="0"/>
                <a:ea typeface="Roboto" panose="02000000000000000000" pitchFamily="2" charset="0"/>
                <a:cs typeface="Times New Roman" panose="02020603050405020304" pitchFamily="18" charset="0"/>
              </a:rPr>
              <a:t>AI creates more opportunities for judgment </a:t>
            </a:r>
            <a:r>
              <a:rPr lang="en-US" sz="1800" dirty="0">
                <a:effectLst/>
                <a:latin typeface="Roboto" panose="02000000000000000000" pitchFamily="2" charset="0"/>
                <a:ea typeface="Roboto" panose="02000000000000000000" pitchFamily="2" charset="0"/>
                <a:cs typeface="Times New Roman" panose="02020603050405020304" pitchFamily="18" charset="0"/>
              </a:rPr>
              <a:t>– AI increases the value of human judgement and creative thinking. AI has zero judgment, only humans have judgment. AI is not displacing humans, but rather empowering humans to focus more on the judgment role, as opposed to the combined prediction-judgement routine of decision making. If the art of prediction becomes faster, better, and cheaper, that will give way to more decisions to make. Giving human knowledge workers the opportunity to ditch the mundane, soul-sucking tasks like data entry to focus on more strategic, meaningful, and rewarding work.</a:t>
            </a:r>
            <a:endParaRPr lang="en-AU" sz="1800" dirty="0">
              <a:effectLst/>
              <a:latin typeface="Roboto" panose="02000000000000000000" pitchFamily="2" charset="0"/>
              <a:ea typeface="Roboto" panose="02000000000000000000" pitchFamily="2"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4"/>
          <p:cNvSpPr txBox="1"/>
          <p:nvPr/>
        </p:nvSpPr>
        <p:spPr>
          <a:xfrm>
            <a:off x="3813410" y="443466"/>
            <a:ext cx="3941211"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chemeClr val="dk1"/>
                </a:solidFill>
                <a:latin typeface="Roboto" panose="02000000000000000000" pitchFamily="2" charset="0"/>
                <a:ea typeface="Roboto" panose="02000000000000000000" pitchFamily="2" charset="0"/>
                <a:sym typeface="Arial"/>
              </a:rPr>
              <a:t>Positive Aspects</a:t>
            </a:r>
            <a:endParaRPr sz="3600" b="0" i="0" u="none" strike="noStrike" cap="none" dirty="0">
              <a:solidFill>
                <a:schemeClr val="dk1"/>
              </a:solidFill>
              <a:latin typeface="Roboto" panose="02000000000000000000" pitchFamily="2" charset="0"/>
              <a:ea typeface="Roboto" panose="02000000000000000000" pitchFamily="2" charset="0"/>
              <a:sym typeface="Arial"/>
            </a:endParaRPr>
          </a:p>
        </p:txBody>
      </p:sp>
      <p:sp>
        <p:nvSpPr>
          <p:cNvPr id="4" name="TextBox 3">
            <a:extLst>
              <a:ext uri="{FF2B5EF4-FFF2-40B4-BE49-F238E27FC236}">
                <a16:creationId xmlns:a16="http://schemas.microsoft.com/office/drawing/2014/main" id="{52DC2BCE-DE46-4212-977A-8DF61EDBC7EB}"/>
              </a:ext>
            </a:extLst>
          </p:cNvPr>
          <p:cNvSpPr txBox="1"/>
          <p:nvPr/>
        </p:nvSpPr>
        <p:spPr>
          <a:xfrm>
            <a:off x="891822" y="1484908"/>
            <a:ext cx="10261599" cy="4817794"/>
          </a:xfrm>
          <a:prstGeom prst="rect">
            <a:avLst/>
          </a:prstGeom>
          <a:noFill/>
        </p:spPr>
        <p:txBody>
          <a:bodyPr wrap="square">
            <a:spAutoFit/>
          </a:bodyPr>
          <a:lstStyle/>
          <a:p>
            <a:pPr lvl="0">
              <a:lnSpc>
                <a:spcPct val="107000"/>
              </a:lnSpc>
            </a:pPr>
            <a:r>
              <a:rPr lang="en-US" sz="1800" b="1" dirty="0">
                <a:effectLst/>
                <a:latin typeface="Roboto" panose="02000000000000000000" pitchFamily="2" charset="0"/>
                <a:ea typeface="Roboto" panose="02000000000000000000" pitchFamily="2" charset="0"/>
                <a:cs typeface="Times New Roman" panose="02020603050405020304" pitchFamily="18" charset="0"/>
              </a:rPr>
              <a:t>Automotive company owner </a:t>
            </a:r>
            <a:r>
              <a:rPr lang="en-US" sz="1800" dirty="0">
                <a:effectLst/>
                <a:latin typeface="Roboto" panose="02000000000000000000" pitchFamily="2" charset="0"/>
                <a:ea typeface="Roboto" panose="02000000000000000000" pitchFamily="2" charset="0"/>
                <a:cs typeface="Times New Roman" panose="02020603050405020304" pitchFamily="18" charset="0"/>
              </a:rPr>
              <a:t>- Top car manufacturers have embraced robotics and leaders in the automotive supply chain are embracing artificial intelligence (AI) to take on tasks such as quality control. Artificial intelligence is not only changing the cars on the road, but the factories that build them. robots are used to automate factory tasks that are tedious, dirty, or even dangerous for human workers. Robots work with humans on the supply chain, tending machines, handling materials, performing tests, and packing finished products.</a:t>
            </a:r>
          </a:p>
          <a:p>
            <a:pPr lvl="0">
              <a:lnSpc>
                <a:spcPct val="107000"/>
              </a:lnSpc>
            </a:pPr>
            <a:r>
              <a:rPr lang="en-US" sz="1800" b="1" dirty="0">
                <a:effectLst/>
                <a:latin typeface="Roboto" panose="02000000000000000000" pitchFamily="2" charset="0"/>
                <a:ea typeface="Roboto" panose="02000000000000000000" pitchFamily="2" charset="0"/>
                <a:cs typeface="Times New Roman" panose="02020603050405020304" pitchFamily="18" charset="0"/>
              </a:rPr>
              <a:t>Machinery lifespan determination (Example) </a:t>
            </a:r>
            <a:r>
              <a:rPr lang="en-US" sz="1800" dirty="0">
                <a:effectLst/>
                <a:latin typeface="Roboto" panose="02000000000000000000" pitchFamily="2" charset="0"/>
                <a:ea typeface="Roboto" panose="02000000000000000000" pitchFamily="2" charset="0"/>
                <a:cs typeface="Times New Roman" panose="02020603050405020304" pitchFamily="18" charset="0"/>
              </a:rPr>
              <a:t>- DataRPM’s machine learning technology gets to know a machine’s normal patterns of behavior and can predict future issues and breakdowns which saves time and money. DataRPM utilizes machine sensor data to optimize capabilities. The technology reduces unplanned downtime, increases asset life and operational efficiency, and enhances equipment effectiveness effort to cut costs and increase efficiency.</a:t>
            </a:r>
          </a:p>
          <a:p>
            <a:pPr marL="342900" lvl="0" indent="-342900">
              <a:lnSpc>
                <a:spcPct val="107000"/>
              </a:lnSpc>
              <a:buFont typeface="+mj-lt"/>
              <a:buAutoNum type="arabicPeriod"/>
            </a:pPr>
            <a:endParaRPr lang="en-US" sz="1800" b="1" dirty="0">
              <a:effectLst/>
              <a:latin typeface="Roboto" panose="02000000000000000000" pitchFamily="2" charset="0"/>
              <a:ea typeface="Roboto" panose="02000000000000000000" pitchFamily="2" charset="0"/>
              <a:cs typeface="Times New Roman" panose="02020603050405020304" pitchFamily="18" charset="0"/>
            </a:endParaRPr>
          </a:p>
          <a:p>
            <a:pPr lvl="0">
              <a:lnSpc>
                <a:spcPct val="107000"/>
              </a:lnSpc>
            </a:pPr>
            <a:r>
              <a:rPr lang="en-US" sz="1800" b="1" dirty="0">
                <a:effectLst/>
                <a:latin typeface="Roboto" panose="02000000000000000000" pitchFamily="2" charset="0"/>
                <a:ea typeface="Roboto" panose="02000000000000000000" pitchFamily="2" charset="0"/>
                <a:cs typeface="Times New Roman" panose="02020603050405020304" pitchFamily="18" charset="0"/>
              </a:rPr>
              <a:t>Self-driving example </a:t>
            </a:r>
            <a:r>
              <a:rPr lang="en-US" sz="1800" dirty="0">
                <a:effectLst/>
                <a:latin typeface="Roboto" panose="02000000000000000000" pitchFamily="2" charset="0"/>
                <a:ea typeface="Roboto" panose="02000000000000000000" pitchFamily="2" charset="0"/>
                <a:cs typeface="Times New Roman" panose="02020603050405020304" pitchFamily="18" charset="0"/>
              </a:rPr>
              <a:t>- nuTonomy is creating autonomous technology for completely driverless vehicles. nuTonomoy’s technology, nuCore allows for flexible and human-like vehicle handling (without the error). The software enables vehicles to navigate even the most complex traffic situations.</a:t>
            </a:r>
          </a:p>
        </p:txBody>
      </p:sp>
    </p:spTree>
    <p:extLst>
      <p:ext uri="{BB962C8B-B14F-4D97-AF65-F5344CB8AC3E}">
        <p14:creationId xmlns:p14="http://schemas.microsoft.com/office/powerpoint/2010/main" val="2643790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5"/>
          <p:cNvSpPr txBox="1"/>
          <p:nvPr/>
        </p:nvSpPr>
        <p:spPr>
          <a:xfrm>
            <a:off x="2734386" y="553825"/>
            <a:ext cx="6527936"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chemeClr val="dk1"/>
                </a:solidFill>
                <a:latin typeface="Roboto" panose="02000000000000000000" pitchFamily="2" charset="0"/>
                <a:ea typeface="Roboto" panose="02000000000000000000" pitchFamily="2" charset="0"/>
                <a:sym typeface="Arial"/>
              </a:rPr>
              <a:t>Concerns &amp; Consequences</a:t>
            </a:r>
            <a:endParaRPr sz="3600" b="0" i="0" u="none" strike="noStrike" cap="none" dirty="0">
              <a:solidFill>
                <a:schemeClr val="dk1"/>
              </a:solidFill>
              <a:latin typeface="Roboto" panose="02000000000000000000" pitchFamily="2" charset="0"/>
              <a:ea typeface="Roboto" panose="02000000000000000000" pitchFamily="2" charset="0"/>
              <a:sym typeface="Arial"/>
            </a:endParaRPr>
          </a:p>
        </p:txBody>
      </p:sp>
      <p:sp>
        <p:nvSpPr>
          <p:cNvPr id="182" name="Google Shape;182;p5"/>
          <p:cNvSpPr txBox="1"/>
          <p:nvPr/>
        </p:nvSpPr>
        <p:spPr>
          <a:xfrm>
            <a:off x="1410720" y="1404539"/>
            <a:ext cx="9499328" cy="265713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464E56"/>
              </a:buClr>
              <a:buSzPts val="2000"/>
              <a:buFont typeface="Arial"/>
              <a:buChar char="•"/>
            </a:pPr>
            <a:r>
              <a:rPr lang="en-US" sz="2000" b="0" i="0" u="none" strike="noStrike" cap="none" dirty="0">
                <a:solidFill>
                  <a:srgbClr val="464E56"/>
                </a:solidFill>
                <a:latin typeface="Roboto" panose="02000000000000000000" pitchFamily="2" charset="0"/>
                <a:ea typeface="Roboto" panose="02000000000000000000" pitchFamily="2" charset="0"/>
                <a:cs typeface="Roboto"/>
                <a:sym typeface="Roboto"/>
              </a:rPr>
              <a:t>Terrorist ：new forms of AI-based terrorism may emerge from the expansion of drones and the introduction of robot swarms to long-range attacks or the spread of diseases through nanorobots. Our law enforcement and defense organizations will need to adapt to these potential threats.</a:t>
            </a:r>
            <a:endParaRPr sz="1400" b="0" i="0" u="none" strike="noStrike" cap="none" dirty="0">
              <a:solidFill>
                <a:srgbClr val="000000"/>
              </a:solidFill>
              <a:latin typeface="Roboto" panose="02000000000000000000" pitchFamily="2" charset="0"/>
              <a:ea typeface="Roboto" panose="02000000000000000000" pitchFamily="2" charset="0"/>
              <a:sym typeface="Arial"/>
            </a:endParaRPr>
          </a:p>
          <a:p>
            <a:pPr marL="0" marR="0" lvl="0" indent="0" algn="l" rtl="0">
              <a:lnSpc>
                <a:spcPct val="100000"/>
              </a:lnSpc>
              <a:spcBef>
                <a:spcPts val="0"/>
              </a:spcBef>
              <a:spcAft>
                <a:spcPts val="0"/>
              </a:spcAft>
              <a:buClr>
                <a:srgbClr val="464E56"/>
              </a:buClr>
              <a:buSzPts val="2000"/>
              <a:buFont typeface="Arial"/>
              <a:buChar char="•"/>
            </a:pPr>
            <a:r>
              <a:rPr lang="en-US" sz="2000" b="0" i="0" u="none" strike="noStrike" cap="none" dirty="0">
                <a:solidFill>
                  <a:srgbClr val="464E56"/>
                </a:solidFill>
                <a:latin typeface="Roboto" panose="02000000000000000000" pitchFamily="2" charset="0"/>
                <a:ea typeface="Roboto" panose="02000000000000000000" pitchFamily="2" charset="0"/>
                <a:cs typeface="Roboto"/>
                <a:sym typeface="Roboto"/>
              </a:rPr>
              <a:t>Citizen: they don’t have control what the Government use AI which impact their life. For example, </a:t>
            </a:r>
            <a:r>
              <a:rPr lang="en-US" sz="2000" b="0" i="0" u="none" strike="noStrike" cap="none" dirty="0">
                <a:solidFill>
                  <a:srgbClr val="4D5156"/>
                </a:solidFill>
                <a:latin typeface="Roboto" panose="02000000000000000000" pitchFamily="2" charset="0"/>
                <a:ea typeface="Roboto" panose="02000000000000000000" pitchFamily="2" charset="0"/>
                <a:cs typeface="Roboto"/>
                <a:sym typeface="Roboto"/>
              </a:rPr>
              <a:t>AI is an instrument being used to centralize state power over citizens in China.</a:t>
            </a:r>
            <a:endParaRPr sz="2000" b="0" i="0" u="none" strike="noStrike" cap="none" dirty="0">
              <a:solidFill>
                <a:srgbClr val="464E56"/>
              </a:solidFill>
              <a:latin typeface="Roboto" panose="02000000000000000000" pitchFamily="2" charset="0"/>
              <a:ea typeface="Roboto" panose="02000000000000000000" pitchFamily="2" charset="0"/>
              <a:cs typeface="Roboto"/>
              <a:sym typeface="Roboto"/>
            </a:endParaRPr>
          </a:p>
          <a:p>
            <a:pPr marL="0" marR="0" lvl="0" indent="0" algn="l" rtl="0">
              <a:lnSpc>
                <a:spcPct val="100000"/>
              </a:lnSpc>
              <a:spcBef>
                <a:spcPts val="800"/>
              </a:spcBef>
              <a:spcAft>
                <a:spcPts val="0"/>
              </a:spcAft>
              <a:buClr>
                <a:srgbClr val="464E56"/>
              </a:buClr>
              <a:buSzPts val="2000"/>
              <a:buFont typeface="Arial"/>
              <a:buChar char="•"/>
            </a:pPr>
            <a:r>
              <a:rPr lang="en-US" sz="2000" b="0" i="0" u="none" strike="noStrike" cap="none" dirty="0">
                <a:solidFill>
                  <a:srgbClr val="464E56"/>
                </a:solidFill>
                <a:latin typeface="Roboto" panose="02000000000000000000" pitchFamily="2" charset="0"/>
                <a:ea typeface="Roboto" panose="02000000000000000000" pitchFamily="2" charset="0"/>
                <a:cs typeface="Roboto"/>
                <a:sym typeface="Roboto"/>
              </a:rPr>
              <a:t>Drivers - Automation makes the usability of self-driving cars at high-risk</a:t>
            </a:r>
            <a:endParaRPr sz="1400" b="0" i="0" u="none" strike="noStrike" cap="none" dirty="0">
              <a:solidFill>
                <a:srgbClr val="000000"/>
              </a:solidFill>
              <a:latin typeface="Roboto" panose="02000000000000000000" pitchFamily="2" charset="0"/>
              <a:ea typeface="Roboto" panose="02000000000000000000" pitchFamily="2" charset="0"/>
              <a:sym typeface="Arial"/>
            </a:endParaRPr>
          </a:p>
        </p:txBody>
      </p:sp>
      <p:sp>
        <p:nvSpPr>
          <p:cNvPr id="183" name="Google Shape;183;p5"/>
          <p:cNvSpPr txBox="1"/>
          <p:nvPr/>
        </p:nvSpPr>
        <p:spPr>
          <a:xfrm>
            <a:off x="1346336" y="4826675"/>
            <a:ext cx="9499200" cy="1477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dirty="0">
                <a:solidFill>
                  <a:srgbClr val="464E56"/>
                </a:solidFill>
                <a:latin typeface="Roboto" panose="02000000000000000000" pitchFamily="2" charset="0"/>
                <a:ea typeface="Roboto" panose="02000000000000000000" pitchFamily="2" charset="0"/>
                <a:cs typeface="Roboto"/>
                <a:sym typeface="Roboto"/>
              </a:rPr>
              <a:t>For example, in 2018, Uber self-driving car hit a pedestrian who later died. After the investigation, prosecutors have decided that the company is not criminally liable for the pedestrian’s death. This is because the safety driver was distracted with her cell phone, and police reports label the accident as “completely avoidable.”</a:t>
            </a:r>
            <a:endParaRPr sz="1400" b="0" i="0" u="none" strike="noStrike" cap="none" dirty="0">
              <a:solidFill>
                <a:srgbClr val="000000"/>
              </a:solidFill>
              <a:latin typeface="Roboto" panose="02000000000000000000" pitchFamily="2" charset="0"/>
              <a:ea typeface="Roboto" panose="02000000000000000000" pitchFamily="2" charset="0"/>
              <a:sym typeface="Arial"/>
            </a:endParaRPr>
          </a:p>
          <a:p>
            <a:pPr marL="0" marR="0" lvl="0" indent="0" algn="l" rtl="0">
              <a:lnSpc>
                <a:spcPct val="100000"/>
              </a:lnSpc>
              <a:spcBef>
                <a:spcPts val="0"/>
              </a:spcBef>
              <a:spcAft>
                <a:spcPts val="0"/>
              </a:spcAft>
              <a:buClr>
                <a:schemeClr val="dk1"/>
              </a:buClr>
              <a:buSzPts val="1800"/>
              <a:buFont typeface="Arial"/>
              <a:buNone/>
            </a:pPr>
            <a:endParaRPr sz="1800" b="0" i="0" u="none" strike="noStrike" cap="none" dirty="0">
              <a:solidFill>
                <a:srgbClr val="464E56"/>
              </a:solidFill>
              <a:latin typeface="Roboto"/>
              <a:ea typeface="Roboto"/>
              <a:cs typeface="Roboto"/>
              <a:sym typeface="Roboto"/>
            </a:endParaRPr>
          </a:p>
        </p:txBody>
      </p:sp>
      <p:pic>
        <p:nvPicPr>
          <p:cNvPr id="184" name="Google Shape;184;p5"/>
          <p:cNvPicPr preferRelativeResize="0"/>
          <p:nvPr/>
        </p:nvPicPr>
        <p:blipFill rotWithShape="1">
          <a:blip r:embed="rId3">
            <a:alphaModFix/>
          </a:blip>
          <a:srcRect/>
          <a:stretch/>
        </p:blipFill>
        <p:spPr>
          <a:xfrm>
            <a:off x="9906903" y="3313577"/>
            <a:ext cx="2285090" cy="1513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6"/>
          <p:cNvPicPr preferRelativeResize="0"/>
          <p:nvPr/>
        </p:nvPicPr>
        <p:blipFill rotWithShape="1">
          <a:blip r:embed="rId3">
            <a:alphaModFix/>
          </a:blip>
          <a:srcRect/>
          <a:stretch/>
        </p:blipFill>
        <p:spPr>
          <a:xfrm>
            <a:off x="1810638" y="1292620"/>
            <a:ext cx="7941612" cy="4272760"/>
          </a:xfrm>
          <a:prstGeom prst="rect">
            <a:avLst/>
          </a:prstGeom>
          <a:noFill/>
          <a:ln>
            <a:noFill/>
          </a:ln>
        </p:spPr>
      </p:pic>
      <p:sp>
        <p:nvSpPr>
          <p:cNvPr id="190" name="Google Shape;190;p6"/>
          <p:cNvSpPr txBox="1"/>
          <p:nvPr/>
        </p:nvSpPr>
        <p:spPr>
          <a:xfrm>
            <a:off x="1810638" y="338553"/>
            <a:ext cx="8087656" cy="95406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dirty="0">
                <a:solidFill>
                  <a:schemeClr val="dk1"/>
                </a:solidFill>
                <a:latin typeface="Roboto" panose="02000000000000000000" pitchFamily="2" charset="0"/>
                <a:ea typeface="Roboto" panose="02000000000000000000" pitchFamily="2" charset="0"/>
                <a:cs typeface="Calibri"/>
                <a:sym typeface="Calibri"/>
              </a:rPr>
              <a:t>Concerned about AI taking over human judgement?</a:t>
            </a:r>
            <a:endParaRPr sz="2800" b="0" i="0" u="none" strike="noStrike" cap="none" dirty="0">
              <a:solidFill>
                <a:schemeClr val="dk1"/>
              </a:solidFill>
              <a:latin typeface="Roboto" panose="02000000000000000000" pitchFamily="2" charset="0"/>
              <a:ea typeface="Roboto" panose="02000000000000000000" pitchFamily="2" charset="0"/>
              <a:cs typeface="Twentieth Century"/>
              <a:sym typeface="Twentieth Century"/>
            </a:endParaRPr>
          </a:p>
        </p:txBody>
      </p:sp>
      <p:sp>
        <p:nvSpPr>
          <p:cNvPr id="191" name="Google Shape;191;p6"/>
          <p:cNvSpPr txBox="1"/>
          <p:nvPr/>
        </p:nvSpPr>
        <p:spPr>
          <a:xfrm>
            <a:off x="2225464" y="3747629"/>
            <a:ext cx="2425361"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a:solidFill>
                  <a:schemeClr val="lt1"/>
                </a:solidFill>
                <a:latin typeface="Roboto" panose="02000000000000000000" pitchFamily="2" charset="0"/>
                <a:ea typeface="Roboto" panose="02000000000000000000" pitchFamily="2" charset="0"/>
                <a:cs typeface="Georgia"/>
                <a:sym typeface="Georgia"/>
              </a:rPr>
              <a:t>They are easy to manipulate and unregulated.</a:t>
            </a:r>
            <a:endParaRPr sz="2400" b="0" i="0" u="none" strike="noStrike" cap="none" dirty="0">
              <a:solidFill>
                <a:schemeClr val="lt1"/>
              </a:solidFill>
              <a:latin typeface="Roboto" panose="02000000000000000000" pitchFamily="2" charset="0"/>
              <a:ea typeface="Roboto" panose="02000000000000000000" pitchFamily="2" charset="0"/>
              <a:cs typeface="Twentieth Century"/>
              <a:sym typeface="Twentieth Century"/>
            </a:endParaRPr>
          </a:p>
        </p:txBody>
      </p:sp>
      <p:sp>
        <p:nvSpPr>
          <p:cNvPr id="192" name="Google Shape;192;p6"/>
          <p:cNvSpPr txBox="1"/>
          <p:nvPr/>
        </p:nvSpPr>
        <p:spPr>
          <a:xfrm>
            <a:off x="7012924" y="3704961"/>
            <a:ext cx="2679716"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a:solidFill>
                  <a:schemeClr val="lt1"/>
                </a:solidFill>
                <a:latin typeface="Roboto" panose="02000000000000000000" pitchFamily="2" charset="0"/>
                <a:ea typeface="Roboto" panose="02000000000000000000" pitchFamily="2" charset="0"/>
                <a:cs typeface="Georgia"/>
                <a:sym typeface="Georgia"/>
              </a:rPr>
              <a:t>The threat is overblown but the potential is real.</a:t>
            </a:r>
            <a:endParaRPr sz="2400" b="0" i="0" u="none" strike="noStrike" cap="none" dirty="0">
              <a:solidFill>
                <a:schemeClr val="lt1"/>
              </a:solidFill>
              <a:latin typeface="Roboto" panose="02000000000000000000" pitchFamily="2" charset="0"/>
              <a:ea typeface="Roboto" panose="02000000000000000000" pitchFamily="2" charset="0"/>
              <a:cs typeface="Twentieth Century"/>
              <a:sym typeface="Twentieth Century"/>
            </a:endParaRPr>
          </a:p>
        </p:txBody>
      </p:sp>
      <p:pic>
        <p:nvPicPr>
          <p:cNvPr id="193" name="Google Shape;193;p6"/>
          <p:cNvPicPr preferRelativeResize="0"/>
          <p:nvPr/>
        </p:nvPicPr>
        <p:blipFill rotWithShape="1">
          <a:blip r:embed="rId4">
            <a:alphaModFix/>
          </a:blip>
          <a:srcRect/>
          <a:stretch/>
        </p:blipFill>
        <p:spPr>
          <a:xfrm>
            <a:off x="5744868" y="4905249"/>
            <a:ext cx="1084039" cy="1684550"/>
          </a:xfrm>
          <a:prstGeom prst="rect">
            <a:avLst/>
          </a:prstGeom>
          <a:noFill/>
          <a:ln>
            <a:noFill/>
          </a:ln>
        </p:spPr>
      </p:pic>
      <p:sp>
        <p:nvSpPr>
          <p:cNvPr id="194" name="Google Shape;194;p6"/>
          <p:cNvSpPr txBox="1"/>
          <p:nvPr/>
        </p:nvSpPr>
        <p:spPr>
          <a:xfrm>
            <a:off x="7431522" y="2713521"/>
            <a:ext cx="1432723"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n-US" sz="4000" b="0" i="0" u="none" strike="noStrike" cap="none" dirty="0">
                <a:solidFill>
                  <a:schemeClr val="lt1"/>
                </a:solidFill>
                <a:latin typeface="Roboto" panose="02000000000000000000" pitchFamily="2" charset="0"/>
                <a:ea typeface="Roboto" panose="02000000000000000000" pitchFamily="2" charset="0"/>
                <a:sym typeface="Arial"/>
              </a:rPr>
              <a:t>NO</a:t>
            </a:r>
            <a:endParaRPr sz="4000" b="0" i="0" u="none" strike="noStrike" cap="none" dirty="0">
              <a:solidFill>
                <a:schemeClr val="lt1"/>
              </a:solidFill>
              <a:latin typeface="Roboto" panose="02000000000000000000" pitchFamily="2" charset="0"/>
              <a:ea typeface="Roboto" panose="02000000000000000000" pitchFamily="2" charset="0"/>
              <a:sym typeface="Arial"/>
            </a:endParaRPr>
          </a:p>
        </p:txBody>
      </p:sp>
      <p:sp>
        <p:nvSpPr>
          <p:cNvPr id="195" name="Google Shape;195;p6"/>
          <p:cNvSpPr txBox="1"/>
          <p:nvPr/>
        </p:nvSpPr>
        <p:spPr>
          <a:xfrm>
            <a:off x="2857068" y="2713521"/>
            <a:ext cx="1432723"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n-US" sz="4000" b="0" i="0" u="none" strike="noStrike" cap="none" dirty="0">
                <a:solidFill>
                  <a:schemeClr val="lt1"/>
                </a:solidFill>
                <a:latin typeface="Roboto" panose="02000000000000000000" pitchFamily="2" charset="0"/>
                <a:ea typeface="Roboto" panose="02000000000000000000" pitchFamily="2" charset="0"/>
                <a:sym typeface="Arial"/>
              </a:rPr>
              <a:t>YES</a:t>
            </a:r>
            <a:endParaRPr sz="4000" b="0" i="0" u="none" strike="noStrike" cap="none" dirty="0">
              <a:solidFill>
                <a:schemeClr val="lt1"/>
              </a:solidFill>
              <a:latin typeface="Roboto" panose="02000000000000000000" pitchFamily="2" charset="0"/>
              <a:ea typeface="Roboto" panose="02000000000000000000" pitchFamily="2" charset="0"/>
              <a:sym typeface="Arial"/>
            </a:endParaRPr>
          </a:p>
        </p:txBody>
      </p:sp>
      <p:sp>
        <p:nvSpPr>
          <p:cNvPr id="196" name="Google Shape;196;p6"/>
          <p:cNvSpPr txBox="1"/>
          <p:nvPr/>
        </p:nvSpPr>
        <p:spPr>
          <a:xfrm>
            <a:off x="355310" y="6008914"/>
            <a:ext cx="616566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dirty="0">
                <a:solidFill>
                  <a:srgbClr val="4D5156"/>
                </a:solidFill>
                <a:latin typeface="Roboto"/>
                <a:ea typeface="Roboto"/>
                <a:cs typeface="Roboto"/>
                <a:sym typeface="Roboto"/>
              </a:rPr>
              <a:t>AI has zero judgment, only humans have judgment?</a:t>
            </a:r>
            <a:endParaRPr sz="1800" b="1" i="0" u="none" strike="noStrike" cap="none" dirty="0">
              <a:solidFill>
                <a:srgbClr val="000000"/>
              </a:solidFill>
              <a:latin typeface="Arial"/>
              <a:ea typeface="Arial"/>
              <a:cs typeface="Arial"/>
              <a:sym typeface="Arial"/>
            </a:endParaRPr>
          </a:p>
        </p:txBody>
      </p:sp>
      <p:sp>
        <p:nvSpPr>
          <p:cNvPr id="197" name="Google Shape;197;p6"/>
          <p:cNvSpPr txBox="1"/>
          <p:nvPr/>
        </p:nvSpPr>
        <p:spPr>
          <a:xfrm>
            <a:off x="6791977" y="6008914"/>
            <a:ext cx="531676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dirty="0">
                <a:solidFill>
                  <a:srgbClr val="454545"/>
                </a:solidFill>
                <a:latin typeface="Roboto"/>
                <a:ea typeface="Roboto"/>
                <a:cs typeface="Roboto"/>
                <a:sym typeface="Roboto"/>
              </a:rPr>
              <a:t>AI is </a:t>
            </a:r>
            <a:r>
              <a:rPr lang="en-US" sz="1800" b="1" i="0" u="none" strike="noStrike" cap="none" dirty="0">
                <a:solidFill>
                  <a:srgbClr val="454545"/>
                </a:solidFill>
                <a:latin typeface="Twentieth Century"/>
                <a:ea typeface="Roboto"/>
                <a:cs typeface="Roboto"/>
                <a:sym typeface="Roboto"/>
              </a:rPr>
              <a:t>going</a:t>
            </a:r>
            <a:r>
              <a:rPr lang="en-US" sz="1800" b="1" i="0" u="none" strike="noStrike" cap="none" dirty="0">
                <a:solidFill>
                  <a:srgbClr val="454545"/>
                </a:solidFill>
                <a:latin typeface="Roboto"/>
                <a:ea typeface="Roboto"/>
                <a:cs typeface="Roboto"/>
                <a:sym typeface="Roboto"/>
              </a:rPr>
              <a:t> to win against human intelligence?</a:t>
            </a:r>
            <a:endParaRPr sz="1800" b="0" i="0" u="none" strike="noStrike" cap="none" dirty="0">
              <a:solidFill>
                <a:srgbClr val="000000"/>
              </a:solidFill>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animEffect transition="in" filter="fade">
                                      <p:cBhvr>
                                        <p:cTn id="7" dur="5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7"/>
          <p:cNvSpPr txBox="1"/>
          <p:nvPr/>
        </p:nvSpPr>
        <p:spPr>
          <a:xfrm>
            <a:off x="2777429" y="513433"/>
            <a:ext cx="6880004"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chemeClr val="dk1"/>
                </a:solidFill>
                <a:latin typeface="Roboto" panose="02000000000000000000" pitchFamily="2" charset="0"/>
                <a:ea typeface="Roboto" panose="02000000000000000000" pitchFamily="2" charset="0"/>
                <a:sym typeface="Arial"/>
              </a:rPr>
              <a:t>Conclusion &amp; Team’s Statement</a:t>
            </a:r>
            <a:endParaRPr sz="3600" b="0" i="0" u="none" strike="noStrike" cap="none" dirty="0">
              <a:solidFill>
                <a:schemeClr val="dk1"/>
              </a:solidFill>
              <a:latin typeface="Roboto" panose="02000000000000000000" pitchFamily="2" charset="0"/>
              <a:ea typeface="Roboto" panose="02000000000000000000" pitchFamily="2" charset="0"/>
              <a:sym typeface="Arial"/>
            </a:endParaRPr>
          </a:p>
        </p:txBody>
      </p:sp>
      <p:sp>
        <p:nvSpPr>
          <p:cNvPr id="203" name="Google Shape;203;p7"/>
          <p:cNvSpPr txBox="1"/>
          <p:nvPr/>
        </p:nvSpPr>
        <p:spPr>
          <a:xfrm>
            <a:off x="1414800" y="1392489"/>
            <a:ext cx="9499200" cy="13392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2700"/>
              <a:buFont typeface="Arial"/>
              <a:buNone/>
            </a:pPr>
            <a:r>
              <a:rPr lang="en-US" sz="2700" b="0" i="0" u="none" strike="noStrike" cap="none" dirty="0">
                <a:solidFill>
                  <a:srgbClr val="383838"/>
                </a:solidFill>
                <a:latin typeface="Roboto" panose="02000000000000000000" pitchFamily="2" charset="0"/>
                <a:ea typeface="Roboto" panose="02000000000000000000" pitchFamily="2" charset="0"/>
                <a:sym typeface="Arial"/>
              </a:rPr>
              <a:t>AI can learn and develop biases; AI is data and instruction driven. Therefore, we concerns </a:t>
            </a:r>
            <a:r>
              <a:rPr lang="en-US" sz="2700" b="1" i="0" u="none" strike="noStrike" cap="none" dirty="0">
                <a:solidFill>
                  <a:srgbClr val="383838"/>
                </a:solidFill>
                <a:latin typeface="Roboto" panose="02000000000000000000" pitchFamily="2" charset="0"/>
                <a:ea typeface="Roboto" panose="02000000000000000000" pitchFamily="2" charset="0"/>
              </a:rPr>
              <a:t>how human feed training data to the machine which would impact AI judgment.</a:t>
            </a:r>
            <a:endParaRPr sz="2700" b="1" i="0" u="none" strike="noStrike" cap="none" dirty="0">
              <a:solidFill>
                <a:srgbClr val="464E56"/>
              </a:solidFill>
              <a:latin typeface="Roboto" panose="02000000000000000000" pitchFamily="2" charset="0"/>
              <a:ea typeface="Roboto" panose="02000000000000000000" pitchFamily="2" charset="0"/>
            </a:endParaRPr>
          </a:p>
        </p:txBody>
      </p:sp>
      <p:sp>
        <p:nvSpPr>
          <p:cNvPr id="204" name="Google Shape;204;p7"/>
          <p:cNvSpPr txBox="1"/>
          <p:nvPr/>
        </p:nvSpPr>
        <p:spPr>
          <a:xfrm>
            <a:off x="1414795" y="3795394"/>
            <a:ext cx="9499200" cy="21858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2800"/>
              <a:buFont typeface="Arial"/>
              <a:buNone/>
            </a:pPr>
            <a:r>
              <a:rPr lang="en-US" sz="2700" b="0" i="0" u="none" strike="noStrike" cap="none" dirty="0">
                <a:solidFill>
                  <a:srgbClr val="000000"/>
                </a:solidFill>
                <a:latin typeface="Roboto" panose="02000000000000000000" pitchFamily="2" charset="0"/>
                <a:ea typeface="Roboto" panose="02000000000000000000" pitchFamily="2" charset="0"/>
                <a:sym typeface="Arial"/>
              </a:rPr>
              <a:t>Machine learning and artificial intelligence are tools. They can be used in a right or a wrong way, like everything else. It is the way that they are used that should concerns us, not the methods themselves. Human greed and human intelligence scare us far more than artificial intelligence</a:t>
            </a:r>
            <a:r>
              <a:rPr lang="en-US" sz="2800" b="0" i="0" u="none" strike="noStrike" cap="none" dirty="0">
                <a:solidFill>
                  <a:srgbClr val="000000"/>
                </a:solidFill>
                <a:latin typeface="Roboto" panose="02000000000000000000" pitchFamily="2" charset="0"/>
                <a:ea typeface="Roboto" panose="02000000000000000000" pitchFamily="2" charset="0"/>
                <a:sym typeface="Arial"/>
              </a:rPr>
              <a:t>.</a:t>
            </a:r>
            <a:endParaRPr sz="2800" b="0" i="0" u="none" strike="noStrike" cap="none" dirty="0">
              <a:solidFill>
                <a:srgbClr val="464E56"/>
              </a:solidFill>
              <a:latin typeface="Roboto" panose="02000000000000000000" pitchFamily="2" charset="0"/>
              <a:ea typeface="Roboto" panose="02000000000000000000" pitchFamily="2" charset="0"/>
              <a:sym typeface="Arial"/>
            </a:endParaRPr>
          </a:p>
        </p:txBody>
      </p:sp>
      <p:sp>
        <p:nvSpPr>
          <p:cNvPr id="205" name="Google Shape;205;p7"/>
          <p:cNvSpPr/>
          <p:nvPr/>
        </p:nvSpPr>
        <p:spPr>
          <a:xfrm>
            <a:off x="2518729" y="2731710"/>
            <a:ext cx="7154400" cy="923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5400" b="1" i="0" u="none" strike="noStrike" cap="none">
                <a:solidFill>
                  <a:srgbClr val="FEFEFE"/>
                </a:solidFill>
                <a:latin typeface="Arial"/>
                <a:ea typeface="Arial"/>
                <a:cs typeface="Arial"/>
                <a:sym typeface="Arial"/>
              </a:rPr>
              <a:t>YES, we concern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500"/>
                                        <p:tgtEl>
                                          <p:spTgt spid="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roplet">
  <a:themeElements>
    <a:clrScheme name="Droplet">
      <a:dk1>
        <a:srgbClr val="000000"/>
      </a:dk1>
      <a:lt1>
        <a:srgbClr val="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822</Words>
  <Application>Microsoft Office PowerPoint</Application>
  <PresentationFormat>Widescreen</PresentationFormat>
  <Paragraphs>44</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Roboto</vt:lpstr>
      <vt:lpstr>Arial</vt:lpstr>
      <vt:lpstr>Twentieth Century</vt:lpstr>
      <vt:lpstr>Calibri</vt:lpstr>
      <vt:lpstr>Droplet</vt:lpstr>
      <vt:lpstr>SHOULD WE BE CONCERNED ABOUT AI TAKING OVER HUMAN JUDGEMENT?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SHOULD WE BE CONCERNED ABOUT AI TAKING OVER HUMAN JUDGEMENT?</dc:title>
  <dc:creator>Whitney Yeung</dc:creator>
  <cp:lastModifiedBy>Md Hossain</cp:lastModifiedBy>
  <cp:revision>5</cp:revision>
  <dcterms:created xsi:type="dcterms:W3CDTF">2021-04-18T09:07:01Z</dcterms:created>
  <dcterms:modified xsi:type="dcterms:W3CDTF">2021-05-25T10:13:08Z</dcterms:modified>
</cp:coreProperties>
</file>